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</p:sldMasterIdLst>
  <p:notesMasterIdLst>
    <p:notesMasterId r:id="rId37"/>
  </p:notesMasterIdLst>
  <p:sldIdLst>
    <p:sldId id="315" r:id="rId5"/>
    <p:sldId id="316" r:id="rId6"/>
    <p:sldId id="299" r:id="rId7"/>
    <p:sldId id="310" r:id="rId8"/>
    <p:sldId id="311" r:id="rId9"/>
    <p:sldId id="285" r:id="rId10"/>
    <p:sldId id="286" r:id="rId11"/>
    <p:sldId id="312" r:id="rId12"/>
    <p:sldId id="313" r:id="rId13"/>
    <p:sldId id="339" r:id="rId14"/>
    <p:sldId id="340" r:id="rId15"/>
    <p:sldId id="341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y D. Woetzel" initials="MDW" lastIdx="1" clrIdx="0"/>
  <p:cmAuthor id="1" name="denise" initials="dw" lastIdx="13" clrIdx="1"/>
  <p:cmAuthor id="2" name="Hong Wu" initials="HW" lastIdx="1" clrIdx="2"/>
  <p:cmAuthor id="3" name="J. Sargeant Reynolds Community College" initials="JSRCC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3" autoAdjust="0"/>
    <p:restoredTop sz="63492" autoAdjust="0"/>
  </p:normalViewPr>
  <p:slideViewPr>
    <p:cSldViewPr>
      <p:cViewPr>
        <p:scale>
          <a:sx n="70" d="100"/>
          <a:sy n="70" d="100"/>
        </p:scale>
        <p:origin x="-1104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cat>
            <c:strRef>
              <c:f>Sheet1!$A$1:$A$5</c:f>
              <c:strCache>
                <c:ptCount val="5"/>
                <c:pt idx="0">
                  <c:v>Face-to-face</c:v>
                </c:pt>
                <c:pt idx="1">
                  <c:v>Distance </c:v>
                </c:pt>
                <c:pt idx="2">
                  <c:v>Dual Enrollment</c:v>
                </c:pt>
                <c:pt idx="3">
                  <c:v>8 Week Hybrid</c:v>
                </c:pt>
                <c:pt idx="4">
                  <c:v>Control Groups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13</c:v>
                </c:pt>
                <c:pt idx="1">
                  <c:v>2</c:v>
                </c:pt>
                <c:pt idx="2">
                  <c:v>4</c:v>
                </c:pt>
                <c:pt idx="3">
                  <c:v>3</c:v>
                </c:pt>
                <c:pt idx="4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3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4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ayout>
        <c:manualLayout>
          <c:xMode val="edge"/>
          <c:yMode val="edge"/>
          <c:x val="0.64889599737533166"/>
          <c:y val="0"/>
          <c:w val="0.34693733595800591"/>
          <c:h val="0.97241563554555754"/>
        </c:manualLayout>
      </c:layout>
      <c:overlay val="0"/>
    </c:legend>
    <c:plotVisOnly val="1"/>
    <c:dispBlanksAs val="zero"/>
    <c:showDLblsOverMax val="0"/>
  </c:chart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cat>
            <c:strRef>
              <c:f>Sheet1!$A$18:$A$22</c:f>
              <c:strCache>
                <c:ptCount val="5"/>
                <c:pt idx="0">
                  <c:v>Suburban</c:v>
                </c:pt>
                <c:pt idx="1">
                  <c:v>Urban</c:v>
                </c:pt>
                <c:pt idx="2">
                  <c:v>Rural</c:v>
                </c:pt>
                <c:pt idx="3">
                  <c:v>Virtual</c:v>
                </c:pt>
                <c:pt idx="4">
                  <c:v>High School</c:v>
                </c:pt>
              </c:strCache>
            </c:strRef>
          </c:cat>
          <c:val>
            <c:numRef>
              <c:f>Sheet1!$B$18:$B$22</c:f>
              <c:numCache>
                <c:formatCode>General</c:formatCode>
                <c:ptCount val="5"/>
                <c:pt idx="0">
                  <c:v>7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3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egendEntry>
        <c:idx val="4"/>
        <c:txPr>
          <a:bodyPr/>
          <a:lstStyle/>
          <a:p>
            <a:pPr>
              <a:defRPr sz="2800">
                <a:solidFill>
                  <a:schemeClr val="bg1"/>
                </a:solidFill>
              </a:defRPr>
            </a:pPr>
            <a:endParaRPr lang="en-US"/>
          </a:p>
        </c:txPr>
      </c:legendEntry>
      <c:layout>
        <c:manualLayout>
          <c:xMode val="edge"/>
          <c:yMode val="edge"/>
          <c:x val="0.71714610673665757"/>
          <c:y val="1.3991973829358267E-2"/>
          <c:w val="0.27452055993000973"/>
          <c:h val="0.97201586214766633"/>
        </c:manualLayout>
      </c:layout>
      <c:overlay val="0"/>
    </c:legend>
    <c:plotVisOnly val="1"/>
    <c:dispBlanksAs val="zero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0"/>
    </mc:Choice>
    <mc:Fallback>
      <c:style val="3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 between Pre-Test and Post-Test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Control Group</c:v>
                </c:pt>
                <c:pt idx="1">
                  <c:v>Treatment Group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7.3</c:v>
                </c:pt>
                <c:pt idx="1">
                  <c:v>20.149999999999999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7206912"/>
        <c:axId val="257425792"/>
      </c:barChart>
      <c:catAx>
        <c:axId val="2572069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pPr>
            <a:endParaRPr lang="en-US"/>
          </a:p>
        </c:txPr>
        <c:crossAx val="257425792"/>
        <c:crosses val="autoZero"/>
        <c:auto val="1"/>
        <c:lblAlgn val="ctr"/>
        <c:lblOffset val="100"/>
        <c:noMultiLvlLbl val="0"/>
      </c:catAx>
      <c:valAx>
        <c:axId val="2574257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accent6">
                <a:shade val="48000"/>
                <a:satMod val="110000"/>
              </a:schemeClr>
            </a:solidFill>
            <a:prstDash val="solid"/>
          </a:ln>
          <a:effectLst/>
        </c:spPr>
        <c:txPr>
          <a:bodyPr/>
          <a:lstStyle/>
          <a:p>
            <a: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206912"/>
        <c:crosses val="autoZero"/>
        <c:crossBetween val="between"/>
      </c:valAx>
    </c:plotArea>
    <c:plotVisOnly val="1"/>
    <c:dispBlanksAs val="gap"/>
    <c:showDLblsOverMax val="0"/>
  </c:chart>
  <c:spPr>
    <a:solidFill>
      <a:schemeClr val="accent2">
        <a:lumMod val="60000"/>
        <a:lumOff val="40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image" Target="../media/image7.png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jpeg"/></Relationships>
</file>

<file path=ppt/diagrams/_rels/data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07/relationships/hdphoto" Target="../media/hdphoto6.wdp"/><Relationship Id="rId1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library.reynolds.edu/services/forms/instruction/prc/default.asp" TargetMode="External"/><Relationship Id="rId1" Type="http://schemas.openxmlformats.org/officeDocument/2006/relationships/hyperlink" Target="http://library.reynolds.edu/events/workshops/default.htm" TargetMode="External"/><Relationship Id="rId4" Type="http://schemas.openxmlformats.org/officeDocument/2006/relationships/hyperlink" Target="http://learn.vccs.edu/" TargetMode="External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reynolds.edu/content.php?pid=81682&amp;sid=612301" TargetMode="External"/><Relationship Id="rId2" Type="http://schemas.openxmlformats.org/officeDocument/2006/relationships/image" Target="../media/image25.png"/><Relationship Id="rId1" Type="http://schemas.openxmlformats.org/officeDocument/2006/relationships/hyperlink" Target="http://libguides.reynolds.edu/" TargetMode="External"/><Relationship Id="rId4" Type="http://schemas.openxmlformats.org/officeDocument/2006/relationships/hyperlink" Target="http://libguides.reynolds.edu/research" TargetMode="External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07/relationships/hdphoto" Target="../media/hdphoto3.wdp"/><Relationship Id="rId1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07/relationships/hdphoto" Target="../media/hdphoto3.wdp"/><Relationship Id="rId1" Type="http://schemas.openxmlformats.org/officeDocument/2006/relationships/image" Target="../media/image49.png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microsoft.com/office/2007/relationships/hdphoto" Target="../media/hdphoto4.wdp"/><Relationship Id="rId2" Type="http://schemas.microsoft.com/office/2007/relationships/hdphoto" Target="../media/hdphoto3.wdp"/><Relationship Id="rId1" Type="http://schemas.openxmlformats.org/officeDocument/2006/relationships/image" Target="../media/image12.png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microsoft.com/office/2007/relationships/hdphoto" Target="../media/hdphoto1.wdp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07/relationships/hdphoto" Target="../media/hdphoto3.wdp"/><Relationship Id="rId1" Type="http://schemas.openxmlformats.org/officeDocument/2006/relationships/image" Target="../media/image12.png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07/relationships/hdphoto" Target="../media/hdphoto3.wdp"/><Relationship Id="rId1" Type="http://schemas.openxmlformats.org/officeDocument/2006/relationships/image" Target="../media/image16.png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2" Type="http://schemas.microsoft.com/office/2007/relationships/hdphoto" Target="../media/hdphoto5.wdp"/><Relationship Id="rId1" Type="http://schemas.openxmlformats.org/officeDocument/2006/relationships/image" Target="../media/image2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library.reynolds.edu/services/faculty/il.htm" TargetMode="External"/><Relationship Id="rId1" Type="http://schemas.openxmlformats.org/officeDocument/2006/relationships/hyperlink" Target="http://library.reynolds.edu/events/workshops/default.htm" TargetMode="External"/><Relationship Id="rId4" Type="http://schemas.openxmlformats.org/officeDocument/2006/relationships/hyperlink" Target="http://learn.vccs.edu/" TargetMode="Externa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reynolds.edu/content.php?pid=81682&amp;sid=612301" TargetMode="External"/><Relationship Id="rId2" Type="http://schemas.openxmlformats.org/officeDocument/2006/relationships/image" Target="../media/image25.png"/><Relationship Id="rId1" Type="http://schemas.openxmlformats.org/officeDocument/2006/relationships/hyperlink" Target="http://libguides.reynolds.edu/" TargetMode="External"/><Relationship Id="rId4" Type="http://schemas.openxmlformats.org/officeDocument/2006/relationships/hyperlink" Target="http://libguides.reynolds.edu/research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image" Target="../media/image7.png"/><Relationship Id="rId6" Type="http://schemas.microsoft.com/office/2007/relationships/hdphoto" Target="../media/hdphoto2.wdp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jpg"/><Relationship Id="rId2" Type="http://schemas.microsoft.com/office/2007/relationships/hdphoto" Target="../media/hdphoto3.wdp"/><Relationship Id="rId1" Type="http://schemas.openxmlformats.org/officeDocument/2006/relationships/image" Target="../media/image12.png"/><Relationship Id="rId6" Type="http://schemas.microsoft.com/office/2007/relationships/hdphoto" Target="../media/hdphoto1.wdp"/><Relationship Id="rId5" Type="http://schemas.openxmlformats.org/officeDocument/2006/relationships/image" Target="../media/image8.jpeg"/><Relationship Id="rId4" Type="http://schemas.microsoft.com/office/2007/relationships/hdphoto" Target="../media/hdphoto4.wdp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07/relationships/hdphoto" Target="../media/hdphoto3.wdp"/><Relationship Id="rId1" Type="http://schemas.openxmlformats.org/officeDocument/2006/relationships/image" Target="../media/image12.png"/><Relationship Id="rId6" Type="http://schemas.microsoft.com/office/2007/relationships/hdphoto" Target="../media/hdphoto2.wdp"/><Relationship Id="rId5" Type="http://schemas.openxmlformats.org/officeDocument/2006/relationships/image" Target="../media/image9.jpeg"/><Relationship Id="rId4" Type="http://schemas.openxmlformats.org/officeDocument/2006/relationships/image" Target="../media/image1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07/relationships/hdphoto" Target="../media/hdphoto3.wdp"/><Relationship Id="rId1" Type="http://schemas.openxmlformats.org/officeDocument/2006/relationships/image" Target="../media/image16.png"/><Relationship Id="rId6" Type="http://schemas.microsoft.com/office/2007/relationships/hdphoto" Target="../media/hdphoto2.wdp"/><Relationship Id="rId5" Type="http://schemas.openxmlformats.org/officeDocument/2006/relationships/image" Target="../media/image9.jpe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accent5">
            <a:lumMod val="60000"/>
            <a:lumOff val="40000"/>
            <a:alpha val="35000"/>
          </a:schemeClr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2300" b="1" dirty="0" smtClean="0"/>
            <a:t>Students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solidFill>
          <a:schemeClr val="accent4">
            <a:lumMod val="40000"/>
            <a:lumOff val="60000"/>
            <a:alpha val="33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C9852C26-62B1-465E-9075-8D353A49F6B4}" type="presOf" srcId="{732106AB-2780-4C2A-8839-27CFBE20B09E}" destId="{8152A66D-6C9B-4656-B06E-D056B0DC2881}" srcOrd="1" destOrd="0" presId="urn:microsoft.com/office/officeart/2005/8/layout/cycle4#1"/>
    <dgm:cxn modelId="{9358A821-4C02-4DC6-B1E3-23F2C8DCE7D4}" type="presOf" srcId="{732106AB-2780-4C2A-8839-27CFBE20B09E}" destId="{4943B1BB-743B-48BC-8888-08FEBDED8D9C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34B08C6A-1081-4863-B019-5CB18E6883DE}" type="presOf" srcId="{FC0A2303-18C1-493C-A9B8-CAD3337F0995}" destId="{B4F2A701-C4AB-475C-94CA-FB9E32074A29}" srcOrd="0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5A288719-C25A-4DF9-9A5A-B8BDA45C9DCA}" type="presOf" srcId="{01D70FDB-73E0-4D56-A2CA-88C513F534CD}" destId="{D82A76EE-401A-4DC1-A3BB-2C9634BE98FD}" srcOrd="1" destOrd="0" presId="urn:microsoft.com/office/officeart/2005/8/layout/cycle4#1"/>
    <dgm:cxn modelId="{97C48A55-DC30-42F0-91E7-26913C74FC62}" type="presOf" srcId="{C2684C4A-83CB-424F-BE9D-D5E0AD6423E5}" destId="{2DE080E0-C177-4CD3-8F30-4831FCCB192D}" srcOrd="1" destOrd="0" presId="urn:microsoft.com/office/officeart/2005/8/layout/cycle4#1"/>
    <dgm:cxn modelId="{619828FF-F136-4553-BCBD-CF3F2DF8B266}" type="presOf" srcId="{01D70FDB-73E0-4D56-A2CA-88C513F534CD}" destId="{0AA8F402-CEB7-4205-BD0F-CFECB696591D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DB556C2D-8B11-4456-9DD8-DC60EE23BFF0}" type="presOf" srcId="{D5C92333-B36B-4255-B262-964DE0759889}" destId="{86A6A816-48CD-416B-B9F3-7ABFA40ACA3A}" srcOrd="0" destOrd="0" presId="urn:microsoft.com/office/officeart/2005/8/layout/cycle4#1"/>
    <dgm:cxn modelId="{FF4FD922-F67B-4215-B44C-719EBE69BC5C}" type="presOf" srcId="{66D48CCD-3C3A-4892-83FB-ADB1E9D71E27}" destId="{FAC644F4-C57A-4BB3-A3F1-EEAD098BCD35}" srcOrd="0" destOrd="0" presId="urn:microsoft.com/office/officeart/2005/8/layout/cycle4#1"/>
    <dgm:cxn modelId="{69225E23-F249-45C3-B594-4E18744944D0}" type="presOf" srcId="{C2684C4A-83CB-424F-BE9D-D5E0AD6423E5}" destId="{CBF578CD-0E22-41AF-9C8C-07C1C0680F89}" srcOrd="0" destOrd="0" presId="urn:microsoft.com/office/officeart/2005/8/layout/cycle4#1"/>
    <dgm:cxn modelId="{FD6A9EC9-2401-4E98-A032-21420164D437}" type="presOf" srcId="{382D4123-FB92-4EE0-8D49-BB28CBCB58F5}" destId="{1E3AA455-7A5E-4AF6-8596-EB5979884082}" srcOrd="0" destOrd="0" presId="urn:microsoft.com/office/officeart/2005/8/layout/cycle4#1"/>
    <dgm:cxn modelId="{966A0383-4922-4D60-8C81-F61C322A196F}" type="presOf" srcId="{DDD129B6-2CCD-4AD9-992D-6FC6363325BB}" destId="{13A3221D-F687-4F14-9582-C5E7725EA09E}" srcOrd="0" destOrd="0" presId="urn:microsoft.com/office/officeart/2005/8/layout/cycle4#1"/>
    <dgm:cxn modelId="{DE3893D7-A222-4052-91E0-14DDFC6BB459}" type="presOf" srcId="{8A093774-7DC6-444C-AA2C-19FFB7D94B83}" destId="{2920A68B-2023-4D10-932C-589BF6B8EEF2}" srcOrd="0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15692F38-40BE-4D18-831D-140CF91B4E14}" type="presOf" srcId="{DDD129B6-2CCD-4AD9-992D-6FC6363325BB}" destId="{ED029989-506B-4006-9DBF-61BCFA16A2AA}" srcOrd="1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3C6B760-15C1-4635-9271-E16075D264F9}" type="presParOf" srcId="{86A6A816-48CD-416B-B9F3-7ABFA40ACA3A}" destId="{D431D3EB-7FA9-459F-BE87-F5F21EFBEF40}" srcOrd="0" destOrd="0" presId="urn:microsoft.com/office/officeart/2005/8/layout/cycle4#1"/>
    <dgm:cxn modelId="{738EB9C9-0A4D-4A9B-9CA9-5A811385C5FF}" type="presParOf" srcId="{D431D3EB-7FA9-459F-BE87-F5F21EFBEF40}" destId="{1CA6D603-3FD2-4FAE-AB4A-81D4C5F204FF}" srcOrd="0" destOrd="0" presId="urn:microsoft.com/office/officeart/2005/8/layout/cycle4#1"/>
    <dgm:cxn modelId="{EDBE019F-B3B8-4E65-8AEA-EE36687D0777}" type="presParOf" srcId="{1CA6D603-3FD2-4FAE-AB4A-81D4C5F204FF}" destId="{4943B1BB-743B-48BC-8888-08FEBDED8D9C}" srcOrd="0" destOrd="0" presId="urn:microsoft.com/office/officeart/2005/8/layout/cycle4#1"/>
    <dgm:cxn modelId="{D2852152-D446-420E-AB11-7ACCCC7B6571}" type="presParOf" srcId="{1CA6D603-3FD2-4FAE-AB4A-81D4C5F204FF}" destId="{8152A66D-6C9B-4656-B06E-D056B0DC2881}" srcOrd="1" destOrd="0" presId="urn:microsoft.com/office/officeart/2005/8/layout/cycle4#1"/>
    <dgm:cxn modelId="{9EC70B13-7291-4431-A754-2FF489D6B223}" type="presParOf" srcId="{D431D3EB-7FA9-459F-BE87-F5F21EFBEF40}" destId="{EF596B49-1E5A-4120-86BC-EFBC7C335F9D}" srcOrd="1" destOrd="0" presId="urn:microsoft.com/office/officeart/2005/8/layout/cycle4#1"/>
    <dgm:cxn modelId="{00AE96CF-143B-4646-8AAA-8A785F7F033A}" type="presParOf" srcId="{EF596B49-1E5A-4120-86BC-EFBC7C335F9D}" destId="{CBF578CD-0E22-41AF-9C8C-07C1C0680F89}" srcOrd="0" destOrd="0" presId="urn:microsoft.com/office/officeart/2005/8/layout/cycle4#1"/>
    <dgm:cxn modelId="{6121E6CA-EBFA-43B9-8386-CF750B172C80}" type="presParOf" srcId="{EF596B49-1E5A-4120-86BC-EFBC7C335F9D}" destId="{2DE080E0-C177-4CD3-8F30-4831FCCB192D}" srcOrd="1" destOrd="0" presId="urn:microsoft.com/office/officeart/2005/8/layout/cycle4#1"/>
    <dgm:cxn modelId="{2F8C1808-E1D5-4699-86FE-D7276301B12A}" type="presParOf" srcId="{D431D3EB-7FA9-459F-BE87-F5F21EFBEF40}" destId="{BF6372FE-CD26-4763-8CCF-B4C9A97D1AF5}" srcOrd="2" destOrd="0" presId="urn:microsoft.com/office/officeart/2005/8/layout/cycle4#1"/>
    <dgm:cxn modelId="{A099C2D2-3488-4D40-A53F-875590D524F7}" type="presParOf" srcId="{BF6372FE-CD26-4763-8CCF-B4C9A97D1AF5}" destId="{13A3221D-F687-4F14-9582-C5E7725EA09E}" srcOrd="0" destOrd="0" presId="urn:microsoft.com/office/officeart/2005/8/layout/cycle4#1"/>
    <dgm:cxn modelId="{DD032F07-CC07-4B7E-8A5A-1C2BEFF29CEF}" type="presParOf" srcId="{BF6372FE-CD26-4763-8CCF-B4C9A97D1AF5}" destId="{ED029989-506B-4006-9DBF-61BCFA16A2AA}" srcOrd="1" destOrd="0" presId="urn:microsoft.com/office/officeart/2005/8/layout/cycle4#1"/>
    <dgm:cxn modelId="{B63B7AE7-772E-4EC8-B7D1-D50BB2EC60C5}" type="presParOf" srcId="{D431D3EB-7FA9-459F-BE87-F5F21EFBEF40}" destId="{EAA15B8F-0AC4-4E8F-BE55-F41044BE1F20}" srcOrd="3" destOrd="0" presId="urn:microsoft.com/office/officeart/2005/8/layout/cycle4#1"/>
    <dgm:cxn modelId="{1BA6C587-F6B5-4DC7-94F4-C5441B60691F}" type="presParOf" srcId="{EAA15B8F-0AC4-4E8F-BE55-F41044BE1F20}" destId="{0AA8F402-CEB7-4205-BD0F-CFECB696591D}" srcOrd="0" destOrd="0" presId="urn:microsoft.com/office/officeart/2005/8/layout/cycle4#1"/>
    <dgm:cxn modelId="{D28B337D-C144-4155-81D6-C8EDFADD91FA}" type="presParOf" srcId="{EAA15B8F-0AC4-4E8F-BE55-F41044BE1F20}" destId="{D82A76EE-401A-4DC1-A3BB-2C9634BE98FD}" srcOrd="1" destOrd="0" presId="urn:microsoft.com/office/officeart/2005/8/layout/cycle4#1"/>
    <dgm:cxn modelId="{42359C70-A957-4897-8430-699694E142DA}" type="presParOf" srcId="{D431D3EB-7FA9-459F-BE87-F5F21EFBEF40}" destId="{43CCEE45-27B2-4FBB-8B73-2A6C347CA878}" srcOrd="4" destOrd="0" presId="urn:microsoft.com/office/officeart/2005/8/layout/cycle4#1"/>
    <dgm:cxn modelId="{04D8639B-1FCA-4E1B-B3A4-2D4E42DB037E}" type="presParOf" srcId="{86A6A816-48CD-416B-B9F3-7ABFA40ACA3A}" destId="{49D7D3B8-CA3A-4CC5-B681-F967C408F853}" srcOrd="1" destOrd="0" presId="urn:microsoft.com/office/officeart/2005/8/layout/cycle4#1"/>
    <dgm:cxn modelId="{67E42846-2170-4AE8-BA88-4744916F4CD9}" type="presParOf" srcId="{49D7D3B8-CA3A-4CC5-B681-F967C408F853}" destId="{2920A68B-2023-4D10-932C-589BF6B8EEF2}" srcOrd="0" destOrd="0" presId="urn:microsoft.com/office/officeart/2005/8/layout/cycle4#1"/>
    <dgm:cxn modelId="{6E290BF6-8AB6-45C6-8071-322688CA8CEA}" type="presParOf" srcId="{49D7D3B8-CA3A-4CC5-B681-F967C408F853}" destId="{FAC644F4-C57A-4BB3-A3F1-EEAD098BCD35}" srcOrd="1" destOrd="0" presId="urn:microsoft.com/office/officeart/2005/8/layout/cycle4#1"/>
    <dgm:cxn modelId="{FBEDD244-F29D-4269-89C0-CA0CCE762B98}" type="presParOf" srcId="{49D7D3B8-CA3A-4CC5-B681-F967C408F853}" destId="{B4F2A701-C4AB-475C-94CA-FB9E32074A29}" srcOrd="2" destOrd="0" presId="urn:microsoft.com/office/officeart/2005/8/layout/cycle4#1"/>
    <dgm:cxn modelId="{38D2180B-40EC-4D44-9E51-E8C0B52E0634}" type="presParOf" srcId="{49D7D3B8-CA3A-4CC5-B681-F967C408F853}" destId="{1E3AA455-7A5E-4AF6-8596-EB5979884082}" srcOrd="3" destOrd="0" presId="urn:microsoft.com/office/officeart/2005/8/layout/cycle4#1"/>
    <dgm:cxn modelId="{2B59C072-B0FB-4EEC-B2DF-8A4F29F063D2}" type="presParOf" srcId="{49D7D3B8-CA3A-4CC5-B681-F967C408F853}" destId="{FF5AC0D6-E2F3-431C-B398-B93604CF36EE}" srcOrd="4" destOrd="0" presId="urn:microsoft.com/office/officeart/2005/8/layout/cycle4#1"/>
    <dgm:cxn modelId="{46DE37DB-325D-46D8-89BB-D081A02E3368}" type="presParOf" srcId="{86A6A816-48CD-416B-B9F3-7ABFA40ACA3A}" destId="{88F4F796-7E37-4DD3-ADBF-2CED026FD4A3}" srcOrd="2" destOrd="0" presId="urn:microsoft.com/office/officeart/2005/8/layout/cycle4#1"/>
    <dgm:cxn modelId="{105A1533-AB68-4B3F-9F00-A283BFF00395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0">
          <a:blip xmlns:r="http://schemas.openxmlformats.org/officeDocument/2006/relationships" r:embed="rId2">
            <a:alphaModFix amt="64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dpi="0" rotWithShape="0">
          <a:blip xmlns:r="http://schemas.openxmlformats.org/officeDocument/2006/relationships" r:embed="rId4">
            <a:alphaModFix amt="58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1800" b="1" dirty="0" smtClean="0"/>
            <a:t>Instruction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Assessment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 custLinFactNeighborX="-23823" custLinFactNeighborY="-131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 custLinFactNeighborX="27891" custLinFactNeighborY="-1303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 custLinFactNeighborX="27891" custLinFactNeighborY="657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 custLinFactNeighborX="-23823" custLinFactNeighborY="1012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B47A70C4-0B14-44D6-9C89-C64D241504DB}" type="presOf" srcId="{732106AB-2780-4C2A-8839-27CFBE20B09E}" destId="{8152A66D-6C9B-4656-B06E-D056B0DC2881}" srcOrd="1" destOrd="0" presId="urn:microsoft.com/office/officeart/2005/8/layout/cycle4#1"/>
    <dgm:cxn modelId="{14F7EB6F-76B4-4789-97CB-7E17EF9DA9D0}" type="presOf" srcId="{8A093774-7DC6-444C-AA2C-19FFB7D94B83}" destId="{2920A68B-2023-4D10-932C-589BF6B8EEF2}" srcOrd="0" destOrd="0" presId="urn:microsoft.com/office/officeart/2005/8/layout/cycle4#1"/>
    <dgm:cxn modelId="{38FCB1E5-40A4-41C3-914E-D63560D7D886}" type="presOf" srcId="{382D4123-FB92-4EE0-8D49-BB28CBCB58F5}" destId="{1E3AA455-7A5E-4AF6-8596-EB5979884082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C9C9F608-B190-4F64-9081-3AB06E99F4AE}" type="presOf" srcId="{C2684C4A-83CB-424F-BE9D-D5E0AD6423E5}" destId="{CBF578CD-0E22-41AF-9C8C-07C1C0680F89}" srcOrd="0" destOrd="0" presId="urn:microsoft.com/office/officeart/2005/8/layout/cycle4#1"/>
    <dgm:cxn modelId="{82563523-1392-4010-990D-F687D430AEE8}" type="presOf" srcId="{D5C92333-B36B-4255-B262-964DE0759889}" destId="{86A6A816-48CD-416B-B9F3-7ABFA40ACA3A}" srcOrd="0" destOrd="0" presId="urn:microsoft.com/office/officeart/2005/8/layout/cycle4#1"/>
    <dgm:cxn modelId="{16C4A7B0-D95D-4307-B2F4-2D11C0DBA599}" type="presOf" srcId="{01D70FDB-73E0-4D56-A2CA-88C513F534CD}" destId="{0AA8F402-CEB7-4205-BD0F-CFECB696591D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5D284CD4-17C3-4D81-81C6-EC63C3DE15B9}" type="presOf" srcId="{732106AB-2780-4C2A-8839-27CFBE20B09E}" destId="{4943B1BB-743B-48BC-8888-08FEBDED8D9C}" srcOrd="0" destOrd="0" presId="urn:microsoft.com/office/officeart/2005/8/layout/cycle4#1"/>
    <dgm:cxn modelId="{FA9CDFF4-ED66-47B6-B694-36ADDABA04BE}" type="presOf" srcId="{C2684C4A-83CB-424F-BE9D-D5E0AD6423E5}" destId="{2DE080E0-C177-4CD3-8F30-4831FCCB192D}" srcOrd="1" destOrd="0" presId="urn:microsoft.com/office/officeart/2005/8/layout/cycle4#1"/>
    <dgm:cxn modelId="{5D6B3015-3715-42C5-AD70-61F915EFB555}" type="presOf" srcId="{66D48CCD-3C3A-4892-83FB-ADB1E9D71E27}" destId="{FAC644F4-C57A-4BB3-A3F1-EEAD098BCD35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D536715F-AF4E-4C4B-8CD6-8622699E1C3B}" type="presOf" srcId="{DDD129B6-2CCD-4AD9-992D-6FC6363325BB}" destId="{ED029989-506B-4006-9DBF-61BCFA16A2AA}" srcOrd="1" destOrd="0" presId="urn:microsoft.com/office/officeart/2005/8/layout/cycle4#1"/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5E998AEB-0FD6-413F-BF07-B6B74B5BB241}" type="presOf" srcId="{DDD129B6-2CCD-4AD9-992D-6FC6363325BB}" destId="{13A3221D-F687-4F14-9582-C5E7725EA09E}" srcOrd="0" destOrd="0" presId="urn:microsoft.com/office/officeart/2005/8/layout/cycle4#1"/>
    <dgm:cxn modelId="{0AE86647-32F2-4F50-920B-0F19977C3DF0}" type="presOf" srcId="{01D70FDB-73E0-4D56-A2CA-88C513F534CD}" destId="{D82A76EE-401A-4DC1-A3BB-2C9634BE98FD}" srcOrd="1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977CF15B-5141-4BDB-B8E8-CF6DAAC12D21}" type="presOf" srcId="{FC0A2303-18C1-493C-A9B8-CAD3337F0995}" destId="{B4F2A701-C4AB-475C-94CA-FB9E32074A29}" srcOrd="0" destOrd="0" presId="urn:microsoft.com/office/officeart/2005/8/layout/cycle4#1"/>
    <dgm:cxn modelId="{10E127FB-E115-4F72-95F1-80F027F791CA}" type="presParOf" srcId="{86A6A816-48CD-416B-B9F3-7ABFA40ACA3A}" destId="{D431D3EB-7FA9-459F-BE87-F5F21EFBEF40}" srcOrd="0" destOrd="0" presId="urn:microsoft.com/office/officeart/2005/8/layout/cycle4#1"/>
    <dgm:cxn modelId="{D146703F-F223-493C-B05A-981B02320EA7}" type="presParOf" srcId="{D431D3EB-7FA9-459F-BE87-F5F21EFBEF40}" destId="{1CA6D603-3FD2-4FAE-AB4A-81D4C5F204FF}" srcOrd="0" destOrd="0" presId="urn:microsoft.com/office/officeart/2005/8/layout/cycle4#1"/>
    <dgm:cxn modelId="{CA02F569-115D-486B-8644-1DE3E5F2030B}" type="presParOf" srcId="{1CA6D603-3FD2-4FAE-AB4A-81D4C5F204FF}" destId="{4943B1BB-743B-48BC-8888-08FEBDED8D9C}" srcOrd="0" destOrd="0" presId="urn:microsoft.com/office/officeart/2005/8/layout/cycle4#1"/>
    <dgm:cxn modelId="{7814A6D3-F0C4-4D3C-A10C-EA90F9FE8374}" type="presParOf" srcId="{1CA6D603-3FD2-4FAE-AB4A-81D4C5F204FF}" destId="{8152A66D-6C9B-4656-B06E-D056B0DC2881}" srcOrd="1" destOrd="0" presId="urn:microsoft.com/office/officeart/2005/8/layout/cycle4#1"/>
    <dgm:cxn modelId="{C676981B-150D-4513-8014-12EDE8A03077}" type="presParOf" srcId="{D431D3EB-7FA9-459F-BE87-F5F21EFBEF40}" destId="{EF596B49-1E5A-4120-86BC-EFBC7C335F9D}" srcOrd="1" destOrd="0" presId="urn:microsoft.com/office/officeart/2005/8/layout/cycle4#1"/>
    <dgm:cxn modelId="{7F58E81E-64DA-4C11-B33B-62D159153C8D}" type="presParOf" srcId="{EF596B49-1E5A-4120-86BC-EFBC7C335F9D}" destId="{CBF578CD-0E22-41AF-9C8C-07C1C0680F89}" srcOrd="0" destOrd="0" presId="urn:microsoft.com/office/officeart/2005/8/layout/cycle4#1"/>
    <dgm:cxn modelId="{5D299A3C-4D26-4904-8E34-81489964C114}" type="presParOf" srcId="{EF596B49-1E5A-4120-86BC-EFBC7C335F9D}" destId="{2DE080E0-C177-4CD3-8F30-4831FCCB192D}" srcOrd="1" destOrd="0" presId="urn:microsoft.com/office/officeart/2005/8/layout/cycle4#1"/>
    <dgm:cxn modelId="{59AED5DF-B898-4E55-A90D-73AEB3A4B34E}" type="presParOf" srcId="{D431D3EB-7FA9-459F-BE87-F5F21EFBEF40}" destId="{BF6372FE-CD26-4763-8CCF-B4C9A97D1AF5}" srcOrd="2" destOrd="0" presId="urn:microsoft.com/office/officeart/2005/8/layout/cycle4#1"/>
    <dgm:cxn modelId="{2AD186AA-AC5C-4E8B-ABEB-8CA7FD15764F}" type="presParOf" srcId="{BF6372FE-CD26-4763-8CCF-B4C9A97D1AF5}" destId="{13A3221D-F687-4F14-9582-C5E7725EA09E}" srcOrd="0" destOrd="0" presId="urn:microsoft.com/office/officeart/2005/8/layout/cycle4#1"/>
    <dgm:cxn modelId="{81A26678-7C31-4168-907B-1228A4B79874}" type="presParOf" srcId="{BF6372FE-CD26-4763-8CCF-B4C9A97D1AF5}" destId="{ED029989-506B-4006-9DBF-61BCFA16A2AA}" srcOrd="1" destOrd="0" presId="urn:microsoft.com/office/officeart/2005/8/layout/cycle4#1"/>
    <dgm:cxn modelId="{5BCCE627-68E8-4CB4-8211-7D5B76729098}" type="presParOf" srcId="{D431D3EB-7FA9-459F-BE87-F5F21EFBEF40}" destId="{EAA15B8F-0AC4-4E8F-BE55-F41044BE1F20}" srcOrd="3" destOrd="0" presId="urn:microsoft.com/office/officeart/2005/8/layout/cycle4#1"/>
    <dgm:cxn modelId="{F4882597-EAF6-4574-A3CB-E65183BB95E2}" type="presParOf" srcId="{EAA15B8F-0AC4-4E8F-BE55-F41044BE1F20}" destId="{0AA8F402-CEB7-4205-BD0F-CFECB696591D}" srcOrd="0" destOrd="0" presId="urn:microsoft.com/office/officeart/2005/8/layout/cycle4#1"/>
    <dgm:cxn modelId="{CC54A6D7-E3F1-4DDB-A60B-A0C159A97E21}" type="presParOf" srcId="{EAA15B8F-0AC4-4E8F-BE55-F41044BE1F20}" destId="{D82A76EE-401A-4DC1-A3BB-2C9634BE98FD}" srcOrd="1" destOrd="0" presId="urn:microsoft.com/office/officeart/2005/8/layout/cycle4#1"/>
    <dgm:cxn modelId="{D9585D0D-A085-4095-903E-61DFA779B391}" type="presParOf" srcId="{D431D3EB-7FA9-459F-BE87-F5F21EFBEF40}" destId="{43CCEE45-27B2-4FBB-8B73-2A6C347CA878}" srcOrd="4" destOrd="0" presId="urn:microsoft.com/office/officeart/2005/8/layout/cycle4#1"/>
    <dgm:cxn modelId="{D17D47CF-1407-4CA0-99AA-1A84BEADA259}" type="presParOf" srcId="{86A6A816-48CD-416B-B9F3-7ABFA40ACA3A}" destId="{49D7D3B8-CA3A-4CC5-B681-F967C408F853}" srcOrd="1" destOrd="0" presId="urn:microsoft.com/office/officeart/2005/8/layout/cycle4#1"/>
    <dgm:cxn modelId="{DC0ABED6-F712-45F5-83A3-BEA2045A13CD}" type="presParOf" srcId="{49D7D3B8-CA3A-4CC5-B681-F967C408F853}" destId="{2920A68B-2023-4D10-932C-589BF6B8EEF2}" srcOrd="0" destOrd="0" presId="urn:microsoft.com/office/officeart/2005/8/layout/cycle4#1"/>
    <dgm:cxn modelId="{7F0DA40C-5114-4223-8545-B053C10E2603}" type="presParOf" srcId="{49D7D3B8-CA3A-4CC5-B681-F967C408F853}" destId="{FAC644F4-C57A-4BB3-A3F1-EEAD098BCD35}" srcOrd="1" destOrd="0" presId="urn:microsoft.com/office/officeart/2005/8/layout/cycle4#1"/>
    <dgm:cxn modelId="{72099978-2FB5-4C7C-917A-DEB8BA44A562}" type="presParOf" srcId="{49D7D3B8-CA3A-4CC5-B681-F967C408F853}" destId="{B4F2A701-C4AB-475C-94CA-FB9E32074A29}" srcOrd="2" destOrd="0" presId="urn:microsoft.com/office/officeart/2005/8/layout/cycle4#1"/>
    <dgm:cxn modelId="{4B923CB2-D21D-48C2-963E-1050C700BC1D}" type="presParOf" srcId="{49D7D3B8-CA3A-4CC5-B681-F967C408F853}" destId="{1E3AA455-7A5E-4AF6-8596-EB5979884082}" srcOrd="3" destOrd="0" presId="urn:microsoft.com/office/officeart/2005/8/layout/cycle4#1"/>
    <dgm:cxn modelId="{61825B7F-33CB-4EDB-95E8-A1EDAABD22B7}" type="presParOf" srcId="{49D7D3B8-CA3A-4CC5-B681-F967C408F853}" destId="{FF5AC0D6-E2F3-431C-B398-B93604CF36EE}" srcOrd="4" destOrd="0" presId="urn:microsoft.com/office/officeart/2005/8/layout/cycle4#1"/>
    <dgm:cxn modelId="{343BA5C0-F1DA-46DF-A548-BBC27F2B77F9}" type="presParOf" srcId="{86A6A816-48CD-416B-B9F3-7ABFA40ACA3A}" destId="{88F4F796-7E37-4DD3-ADBF-2CED026FD4A3}" srcOrd="2" destOrd="0" presId="urn:microsoft.com/office/officeart/2005/8/layout/cycle4#1"/>
    <dgm:cxn modelId="{C798D444-06EF-4523-A271-D153DE5CB881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FC2ACCF-4FB9-4E59-8889-3669A4683D66}" type="doc">
      <dgm:prSet loTypeId="urn:microsoft.com/office/officeart/2005/8/layout/radial4" loCatId="relationship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59936283-FCA3-4D32-B6AB-2C2A1F118BEE}">
      <dgm:prSet phldrT="[Text]" custT="1"/>
      <dgm:spPr>
        <a:blipFill dpi="0" rotWithShape="0">
          <a:blip xmlns:r="http://schemas.openxmlformats.org/officeDocument/2006/relationships" r:embed="rId1">
            <a:alphaModFix amt="39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1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scene3d>
          <a:camera prst="orthographicFront"/>
          <a:lightRig rig="threePt" dir="t"/>
        </a:scene3d>
        <a:sp3d>
          <a:bevelT/>
          <a:bevelB/>
        </a:sp3d>
      </dgm:spPr>
      <dgm:t>
        <a:bodyPr/>
        <a:lstStyle/>
        <a:p>
          <a:r>
            <a:rPr lang="en-US" sz="1800" b="1" dirty="0" smtClean="0">
              <a:solidFill>
                <a:srgbClr val="002060"/>
              </a:solidFill>
            </a:rPr>
            <a:t>Librarians </a:t>
          </a:r>
          <a:br>
            <a:rPr lang="en-US" sz="1800" b="1" dirty="0" smtClean="0">
              <a:solidFill>
                <a:srgbClr val="002060"/>
              </a:solidFill>
            </a:rPr>
          </a:br>
          <a:r>
            <a:rPr lang="en-US" sz="1800" b="1" dirty="0" smtClean="0">
              <a:solidFill>
                <a:srgbClr val="002060"/>
              </a:solidFill>
            </a:rPr>
            <a:t>&amp; </a:t>
          </a:r>
          <a:br>
            <a:rPr lang="en-US" sz="1800" b="1" dirty="0" smtClean="0">
              <a:solidFill>
                <a:srgbClr val="002060"/>
              </a:solidFill>
            </a:rPr>
          </a:br>
          <a:r>
            <a:rPr lang="en-US" sz="1800" b="1" dirty="0" smtClean="0">
              <a:solidFill>
                <a:srgbClr val="002060"/>
              </a:solidFill>
            </a:rPr>
            <a:t>Faculty Conversations </a:t>
          </a:r>
          <a:endParaRPr lang="en-US" sz="1800" b="1" dirty="0">
            <a:solidFill>
              <a:srgbClr val="002060"/>
            </a:solidFill>
          </a:endParaRPr>
        </a:p>
      </dgm:t>
    </dgm:pt>
    <dgm:pt modelId="{E448DF85-B827-409F-92AA-CB5151B07B72}" type="parTrans" cxnId="{531AC6F5-7634-4F28-9272-17CE939B660C}">
      <dgm:prSet/>
      <dgm:spPr/>
      <dgm:t>
        <a:bodyPr/>
        <a:lstStyle/>
        <a:p>
          <a:endParaRPr lang="en-US"/>
        </a:p>
      </dgm:t>
    </dgm:pt>
    <dgm:pt modelId="{C2C0B779-8379-4920-B214-ED99378A0FD6}" type="sibTrans" cxnId="{531AC6F5-7634-4F28-9272-17CE939B660C}">
      <dgm:prSet/>
      <dgm:spPr/>
      <dgm:t>
        <a:bodyPr/>
        <a:lstStyle/>
        <a:p>
          <a:endParaRPr lang="en-US"/>
        </a:p>
      </dgm:t>
    </dgm:pt>
    <dgm:pt modelId="{4B7A9091-4BA2-4A6F-A1E7-FEF0624DC442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  <a:scene3d>
          <a:camera prst="orthographicFront"/>
          <a:lightRig rig="threePt" dir="t"/>
        </a:scene3d>
        <a:sp3d>
          <a:bevelB/>
        </a:sp3d>
      </dgm:spPr>
      <dgm:t>
        <a:bodyPr/>
        <a:lstStyle/>
        <a:p>
          <a:endParaRPr lang="en-US" dirty="0"/>
        </a:p>
      </dgm:t>
    </dgm:pt>
    <dgm:pt modelId="{B15527A0-5F43-49B7-873C-FBD41BE4FFB9}" type="parTrans" cxnId="{96E73284-506D-4D51-8FC1-C8A03CD07F97}">
      <dgm:prSet/>
      <dgm:spPr>
        <a:solidFill>
          <a:schemeClr val="accent4">
            <a:lumMod val="75000"/>
          </a:schemeClr>
        </a:solidFill>
        <a:scene3d>
          <a:camera prst="orthographicFront"/>
          <a:lightRig rig="threePt" dir="t"/>
        </a:scene3d>
        <a:sp3d>
          <a:bevelB/>
        </a:sp3d>
      </dgm:spPr>
      <dgm:t>
        <a:bodyPr/>
        <a:lstStyle/>
        <a:p>
          <a:endParaRPr lang="en-US"/>
        </a:p>
      </dgm:t>
    </dgm:pt>
    <dgm:pt modelId="{220AF214-5721-4281-B128-F5DDC2835824}" type="sibTrans" cxnId="{96E73284-506D-4D51-8FC1-C8A03CD07F97}">
      <dgm:prSet/>
      <dgm:spPr/>
      <dgm:t>
        <a:bodyPr/>
        <a:lstStyle/>
        <a:p>
          <a:endParaRPr lang="en-US"/>
        </a:p>
      </dgm:t>
    </dgm:pt>
    <dgm:pt modelId="{8DA3146B-6EFC-44C4-9F9E-4566273BA5BF}">
      <dgm:prSet phldrT="[Text]"/>
      <dgm:spPr>
        <a:solidFill>
          <a:schemeClr val="accent1">
            <a:lumMod val="75000"/>
          </a:schemeClr>
        </a:solidFill>
        <a:scene3d>
          <a:camera prst="orthographicFront"/>
          <a:lightRig rig="threePt" dir="t"/>
        </a:scene3d>
        <a:sp3d>
          <a:bevelT/>
          <a:bevelB/>
        </a:sp3d>
      </dgm:spPr>
      <dgm:t>
        <a:bodyPr/>
        <a:lstStyle/>
        <a:p>
          <a:r>
            <a:rPr lang="en-US" dirty="0" smtClean="0"/>
            <a:t>Information Literacy </a:t>
          </a:r>
        </a:p>
        <a:p>
          <a:endParaRPr lang="en-US" dirty="0" smtClean="0"/>
        </a:p>
        <a:p>
          <a:r>
            <a:rPr lang="en-US" dirty="0" smtClean="0"/>
            <a:t>SLOs</a:t>
          </a:r>
          <a:endParaRPr lang="en-US" dirty="0"/>
        </a:p>
      </dgm:t>
    </dgm:pt>
    <dgm:pt modelId="{391C740F-238C-4DB7-A2CC-00D3141E0A2C}" type="parTrans" cxnId="{FA620A9D-D2B4-4204-AB07-30CFFC0A82CC}">
      <dgm:prSet/>
      <dgm:spPr>
        <a:solidFill>
          <a:schemeClr val="accent4">
            <a:lumMod val="75000"/>
          </a:schemeClr>
        </a:solidFill>
        <a:scene3d>
          <a:camera prst="orthographicFront"/>
          <a:lightRig rig="threePt" dir="t"/>
        </a:scene3d>
        <a:sp3d>
          <a:bevelB/>
        </a:sp3d>
      </dgm:spPr>
      <dgm:t>
        <a:bodyPr/>
        <a:lstStyle/>
        <a:p>
          <a:endParaRPr lang="en-US"/>
        </a:p>
      </dgm:t>
    </dgm:pt>
    <dgm:pt modelId="{CE18FD2E-D99A-4548-922D-A01BD2E69701}" type="sibTrans" cxnId="{FA620A9D-D2B4-4204-AB07-30CFFC0A82CC}">
      <dgm:prSet/>
      <dgm:spPr/>
      <dgm:t>
        <a:bodyPr/>
        <a:lstStyle/>
        <a:p>
          <a:endParaRPr lang="en-US"/>
        </a:p>
      </dgm:t>
    </dgm:pt>
    <dgm:pt modelId="{4EA298DA-8BAB-4F7A-8FD3-E94B25252E8A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  <a:scene3d>
          <a:camera prst="orthographicFront"/>
          <a:lightRig rig="threePt" dir="t"/>
        </a:scene3d>
        <a:sp3d>
          <a:bevelB/>
        </a:sp3d>
      </dgm:spPr>
      <dgm:t>
        <a:bodyPr/>
        <a:lstStyle/>
        <a:p>
          <a:endParaRPr lang="en-US" dirty="0"/>
        </a:p>
      </dgm:t>
    </dgm:pt>
    <dgm:pt modelId="{66177640-8C9F-465C-9CF5-D3A30B7719A6}" type="parTrans" cxnId="{6ED2F8D4-E273-4CD2-90AB-D6C712A921C5}">
      <dgm:prSet/>
      <dgm:spPr>
        <a:solidFill>
          <a:schemeClr val="accent4">
            <a:lumMod val="75000"/>
          </a:schemeClr>
        </a:solidFill>
        <a:scene3d>
          <a:camera prst="orthographicFront"/>
          <a:lightRig rig="threePt" dir="t"/>
        </a:scene3d>
        <a:sp3d>
          <a:bevelB/>
        </a:sp3d>
      </dgm:spPr>
      <dgm:t>
        <a:bodyPr/>
        <a:lstStyle/>
        <a:p>
          <a:endParaRPr lang="en-US"/>
        </a:p>
      </dgm:t>
    </dgm:pt>
    <dgm:pt modelId="{A40342FD-A2F5-4EF7-B58C-E757969E2AA0}" type="sibTrans" cxnId="{6ED2F8D4-E273-4CD2-90AB-D6C712A921C5}">
      <dgm:prSet/>
      <dgm:spPr/>
      <dgm:t>
        <a:bodyPr/>
        <a:lstStyle/>
        <a:p>
          <a:endParaRPr lang="en-US"/>
        </a:p>
      </dgm:t>
    </dgm:pt>
    <dgm:pt modelId="{3935677A-2D87-409B-852C-5EB95A3A3F97}" type="pres">
      <dgm:prSet presAssocID="{3FC2ACCF-4FB9-4E59-8889-3669A4683D6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65DC5E-510D-464E-8EE6-407391054FD7}" type="pres">
      <dgm:prSet presAssocID="{59936283-FCA3-4D32-B6AB-2C2A1F118BEE}" presName="centerShape" presStyleLbl="node0" presStyleIdx="0" presStyleCnt="1" custScaleX="113401"/>
      <dgm:spPr/>
      <dgm:t>
        <a:bodyPr/>
        <a:lstStyle/>
        <a:p>
          <a:endParaRPr lang="en-US"/>
        </a:p>
      </dgm:t>
    </dgm:pt>
    <dgm:pt modelId="{79A0BB29-6AFF-4C42-90FB-0645EC17ED77}" type="pres">
      <dgm:prSet presAssocID="{B15527A0-5F43-49B7-873C-FBD41BE4FFB9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852F3675-EAA2-46D4-8BC9-680AF7CE7F00}" type="pres">
      <dgm:prSet presAssocID="{4B7A9091-4BA2-4A6F-A1E7-FEF0624DC44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3B153-14DF-4935-9BA6-2C5FD1A227BE}" type="pres">
      <dgm:prSet presAssocID="{391C740F-238C-4DB7-A2CC-00D3141E0A2C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C51EF0DF-EF27-47CE-BB80-A0E0A172FF87}" type="pres">
      <dgm:prSet presAssocID="{8DA3146B-6EFC-44C4-9F9E-4566273BA5BF}" presName="node" presStyleLbl="node1" presStyleIdx="1" presStyleCnt="3" custRadScaleRad="100035" custRadScaleInc="-13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CFFED-52DB-4B77-9F9B-821937543CF0}" type="pres">
      <dgm:prSet presAssocID="{66177640-8C9F-465C-9CF5-D3A30B7719A6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C14B0A50-18C0-47DA-9FD1-248261638852}" type="pres">
      <dgm:prSet presAssocID="{4EA298DA-8BAB-4F7A-8FD3-E94B25252E8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74683A-D80D-46DD-8EAC-22E7A30ED0BB}" type="presOf" srcId="{59936283-FCA3-4D32-B6AB-2C2A1F118BEE}" destId="{2765DC5E-510D-464E-8EE6-407391054FD7}" srcOrd="0" destOrd="0" presId="urn:microsoft.com/office/officeart/2005/8/layout/radial4"/>
    <dgm:cxn modelId="{542EFC5F-4683-4DAB-8B0D-040DBD07078A}" type="presOf" srcId="{B15527A0-5F43-49B7-873C-FBD41BE4FFB9}" destId="{79A0BB29-6AFF-4C42-90FB-0645EC17ED77}" srcOrd="0" destOrd="0" presId="urn:microsoft.com/office/officeart/2005/8/layout/radial4"/>
    <dgm:cxn modelId="{EB8DBD99-6524-4F77-BFD8-DE54C00CA201}" type="presOf" srcId="{4EA298DA-8BAB-4F7A-8FD3-E94B25252E8A}" destId="{C14B0A50-18C0-47DA-9FD1-248261638852}" srcOrd="0" destOrd="0" presId="urn:microsoft.com/office/officeart/2005/8/layout/radial4"/>
    <dgm:cxn modelId="{02652C61-3920-4229-AB27-4CD5AACE7E72}" type="presOf" srcId="{4B7A9091-4BA2-4A6F-A1E7-FEF0624DC442}" destId="{852F3675-EAA2-46D4-8BC9-680AF7CE7F00}" srcOrd="0" destOrd="0" presId="urn:microsoft.com/office/officeart/2005/8/layout/radial4"/>
    <dgm:cxn modelId="{CF99DBF5-6746-40C7-A4A3-6339028F6C0E}" type="presOf" srcId="{66177640-8C9F-465C-9CF5-D3A30B7719A6}" destId="{CF4CFFED-52DB-4B77-9F9B-821937543CF0}" srcOrd="0" destOrd="0" presId="urn:microsoft.com/office/officeart/2005/8/layout/radial4"/>
    <dgm:cxn modelId="{96E73284-506D-4D51-8FC1-C8A03CD07F97}" srcId="{59936283-FCA3-4D32-B6AB-2C2A1F118BEE}" destId="{4B7A9091-4BA2-4A6F-A1E7-FEF0624DC442}" srcOrd="0" destOrd="0" parTransId="{B15527A0-5F43-49B7-873C-FBD41BE4FFB9}" sibTransId="{220AF214-5721-4281-B128-F5DDC2835824}"/>
    <dgm:cxn modelId="{847DB21D-8BCE-4D28-ABA4-C6ED53181363}" type="presOf" srcId="{391C740F-238C-4DB7-A2CC-00D3141E0A2C}" destId="{4033B153-14DF-4935-9BA6-2C5FD1A227BE}" srcOrd="0" destOrd="0" presId="urn:microsoft.com/office/officeart/2005/8/layout/radial4"/>
    <dgm:cxn modelId="{531AC6F5-7634-4F28-9272-17CE939B660C}" srcId="{3FC2ACCF-4FB9-4E59-8889-3669A4683D66}" destId="{59936283-FCA3-4D32-B6AB-2C2A1F118BEE}" srcOrd="0" destOrd="0" parTransId="{E448DF85-B827-409F-92AA-CB5151B07B72}" sibTransId="{C2C0B779-8379-4920-B214-ED99378A0FD6}"/>
    <dgm:cxn modelId="{6ED2F8D4-E273-4CD2-90AB-D6C712A921C5}" srcId="{59936283-FCA3-4D32-B6AB-2C2A1F118BEE}" destId="{4EA298DA-8BAB-4F7A-8FD3-E94B25252E8A}" srcOrd="2" destOrd="0" parTransId="{66177640-8C9F-465C-9CF5-D3A30B7719A6}" sibTransId="{A40342FD-A2F5-4EF7-B58C-E757969E2AA0}"/>
    <dgm:cxn modelId="{BE4366E6-8F5A-4CDE-8FC0-512F34E90739}" type="presOf" srcId="{8DA3146B-6EFC-44C4-9F9E-4566273BA5BF}" destId="{C51EF0DF-EF27-47CE-BB80-A0E0A172FF87}" srcOrd="0" destOrd="0" presId="urn:microsoft.com/office/officeart/2005/8/layout/radial4"/>
    <dgm:cxn modelId="{FA620A9D-D2B4-4204-AB07-30CFFC0A82CC}" srcId="{59936283-FCA3-4D32-B6AB-2C2A1F118BEE}" destId="{8DA3146B-6EFC-44C4-9F9E-4566273BA5BF}" srcOrd="1" destOrd="0" parTransId="{391C740F-238C-4DB7-A2CC-00D3141E0A2C}" sibTransId="{CE18FD2E-D99A-4548-922D-A01BD2E69701}"/>
    <dgm:cxn modelId="{C5441812-2981-4431-B14F-383C400277B5}" type="presOf" srcId="{3FC2ACCF-4FB9-4E59-8889-3669A4683D66}" destId="{3935677A-2D87-409B-852C-5EB95A3A3F97}" srcOrd="0" destOrd="0" presId="urn:microsoft.com/office/officeart/2005/8/layout/radial4"/>
    <dgm:cxn modelId="{D3F86BB0-11EF-4326-8A49-FE5268B064E2}" type="presParOf" srcId="{3935677A-2D87-409B-852C-5EB95A3A3F97}" destId="{2765DC5E-510D-464E-8EE6-407391054FD7}" srcOrd="0" destOrd="0" presId="urn:microsoft.com/office/officeart/2005/8/layout/radial4"/>
    <dgm:cxn modelId="{7F36AC2B-0AE9-4908-95C6-669B2837CA4F}" type="presParOf" srcId="{3935677A-2D87-409B-852C-5EB95A3A3F97}" destId="{79A0BB29-6AFF-4C42-90FB-0645EC17ED77}" srcOrd="1" destOrd="0" presId="urn:microsoft.com/office/officeart/2005/8/layout/radial4"/>
    <dgm:cxn modelId="{F1319104-ABCD-4203-9F37-822D1CB69DDE}" type="presParOf" srcId="{3935677A-2D87-409B-852C-5EB95A3A3F97}" destId="{852F3675-EAA2-46D4-8BC9-680AF7CE7F00}" srcOrd="2" destOrd="0" presId="urn:microsoft.com/office/officeart/2005/8/layout/radial4"/>
    <dgm:cxn modelId="{4078830F-B665-4322-9116-E05CED0A2084}" type="presParOf" srcId="{3935677A-2D87-409B-852C-5EB95A3A3F97}" destId="{4033B153-14DF-4935-9BA6-2C5FD1A227BE}" srcOrd="3" destOrd="0" presId="urn:microsoft.com/office/officeart/2005/8/layout/radial4"/>
    <dgm:cxn modelId="{97DF958F-FC73-4078-8662-F1B91BEA3862}" type="presParOf" srcId="{3935677A-2D87-409B-852C-5EB95A3A3F97}" destId="{C51EF0DF-EF27-47CE-BB80-A0E0A172FF87}" srcOrd="4" destOrd="0" presId="urn:microsoft.com/office/officeart/2005/8/layout/radial4"/>
    <dgm:cxn modelId="{03389A37-D994-43DE-A7E5-54599784955A}" type="presParOf" srcId="{3935677A-2D87-409B-852C-5EB95A3A3F97}" destId="{CF4CFFED-52DB-4B77-9F9B-821937543CF0}" srcOrd="5" destOrd="0" presId="urn:microsoft.com/office/officeart/2005/8/layout/radial4"/>
    <dgm:cxn modelId="{A9C0DD2D-8608-4480-807B-3E3757698A20}" type="presParOf" srcId="{3935677A-2D87-409B-852C-5EB95A3A3F97}" destId="{C14B0A50-18C0-47DA-9FD1-248261638852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b="0" dirty="0" smtClean="0"/>
            <a:t>F2F</a:t>
          </a:r>
          <a:endParaRPr lang="en-US" sz="2400" b="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>
        <a:ln w="12700" cmpd="sng">
          <a:solidFill>
            <a:schemeClr val="tx1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65BD3E1-D330-4692-A5A0-AB56809B6A5B}">
      <dgm:prSet phldrT="[Text]"/>
      <dgm:spPr/>
      <dgm:t>
        <a:bodyPr/>
        <a:lstStyle/>
        <a:p>
          <a:r>
            <a:rPr lang="en-US" b="1" dirty="0" smtClean="0">
              <a:hlinkClick xmlns:r="http://schemas.openxmlformats.org/officeDocument/2006/relationships" r:id="rId1"/>
            </a:rPr>
            <a:t>Open Session Library Workshops</a:t>
          </a:r>
          <a:endParaRPr lang="en-US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>
        <a:ln w="12700"/>
      </dgm:spPr>
      <dgm:t>
        <a:bodyPr/>
        <a:lstStyle/>
        <a:p>
          <a:endParaRPr lang="en-US"/>
        </a:p>
      </dgm:t>
    </dgm:pt>
    <dgm:pt modelId="{7D55773E-6685-4860-BE77-0460D6B76E3A}">
      <dgm:prSet phldrT="[Text]"/>
      <dgm:spPr/>
      <dgm:t>
        <a:bodyPr/>
        <a:lstStyle/>
        <a:p>
          <a:r>
            <a:rPr lang="en-US" b="1" dirty="0" smtClean="0">
              <a:hlinkClick xmlns:r="http://schemas.openxmlformats.org/officeDocument/2006/relationships" r:id="rId2"/>
            </a:rPr>
            <a:t>Customized Library Instruction</a:t>
          </a:r>
          <a:endParaRPr lang="en-US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>
        <a:ln w="12700"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E94AE735-6E65-4660-A865-6FF22EC283C9}">
      <dgm:prSet phldrT="[Text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  <dgm:pt modelId="{99C3B04D-CC8E-4967-A4AF-82D30F93F192}" type="sibTrans" cxnId="{D8B473C0-FB30-456A-8BA9-01B3634D59D0}">
      <dgm:prSet/>
      <dgm:spPr>
        <a:ln w="12700"/>
      </dgm:spPr>
      <dgm:t>
        <a:bodyPr/>
        <a:lstStyle/>
        <a:p>
          <a:endParaRPr lang="en-US"/>
        </a:p>
      </dgm: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649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X="110574" custScaleY="149681" custRadScaleRad="90272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100640" custRadScaleRad="98717" custRadScaleInc="-8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X="109564" custScaleY="153230" custRadScaleRad="91856" custRadScaleInc="-3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2B0ED8F8-A0D0-4F76-A351-FA1E9CAB06F6}" type="presOf" srcId="{3D0EAA0A-F439-422D-BCF1-6575C44F604C}" destId="{852925B5-274A-4320-A90B-485A2C03065A}" srcOrd="0" destOrd="0" presId="urn:microsoft.com/office/officeart/2005/8/layout/cycle6"/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D73D8722-A01F-4512-8DBA-F08AA0095E63}" type="presOf" srcId="{EFC15B79-5103-496B-89FE-4A9C426D41C1}" destId="{CC4E1FC8-C706-4FB4-BDE8-6D2DF50327C4}" srcOrd="0" destOrd="0" presId="urn:microsoft.com/office/officeart/2005/8/layout/cycle6"/>
    <dgm:cxn modelId="{052AB6F8-228F-4F04-AA2E-ECE6C8E6D606}" type="presOf" srcId="{E94AE735-6E65-4660-A865-6FF22EC283C9}" destId="{8F7AE330-5B1C-4F52-BC21-8CACB37C5C67}" srcOrd="0" destOrd="0" presId="urn:microsoft.com/office/officeart/2005/8/layout/cycle6"/>
    <dgm:cxn modelId="{B063AACE-1C25-413C-9F5B-77AAA4B58B83}" type="presOf" srcId="{065BD3E1-D330-4692-A5A0-AB56809B6A5B}" destId="{78E39B99-9802-406A-B72B-A182F316D84A}" srcOrd="0" destOrd="0" presId="urn:microsoft.com/office/officeart/2005/8/layout/cycle6"/>
    <dgm:cxn modelId="{20A71D86-AC3E-47D2-A4A3-A0ECA396BCCC}" type="presOf" srcId="{99C3B04D-CC8E-4967-A4AF-82D30F93F192}" destId="{438D9E49-9233-4783-BE9D-E039537B2950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391072B0-4E38-4E28-A9EC-AB4F8992D556}" type="presOf" srcId="{F5ED3CC5-01C7-48DE-8278-3FF243AB1B01}" destId="{94634D0D-AC50-48AF-92F7-2D84520FFD3A}" srcOrd="0" destOrd="0" presId="urn:microsoft.com/office/officeart/2005/8/layout/cycle6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42E0E172-4A00-4B66-9445-BB0CEF1E582C}" type="presOf" srcId="{7D55773E-6685-4860-BE77-0460D6B76E3A}" destId="{70EA0FA0-0F94-4757-94CF-EF1781779C23}" srcOrd="0" destOrd="0" presId="urn:microsoft.com/office/officeart/2005/8/layout/cycle6"/>
    <dgm:cxn modelId="{6CF619B1-C296-4A91-AA60-4403CE253E83}" type="presOf" srcId="{DBD0B013-2FB2-4044-BB39-7CB91BD29213}" destId="{D3BBC5F6-C300-4DDA-9669-7769A270CEA1}" srcOrd="0" destOrd="0" presId="urn:microsoft.com/office/officeart/2005/8/layout/cycle6"/>
    <dgm:cxn modelId="{F1061F6F-E4FE-4E51-9D23-62FA117F4370}" type="presOf" srcId="{3627CAED-3162-43BC-B66E-8B5794D94BA1}" destId="{0574C7B8-F5B1-4504-9D8E-101131289713}" srcOrd="0" destOrd="0" presId="urn:microsoft.com/office/officeart/2005/8/layout/cycle6"/>
    <dgm:cxn modelId="{385537E5-B1E2-4A55-B490-CE2CD60CA2F3}" type="presParOf" srcId="{0574C7B8-F5B1-4504-9D8E-101131289713}" destId="{852925B5-274A-4320-A90B-485A2C03065A}" srcOrd="0" destOrd="0" presId="urn:microsoft.com/office/officeart/2005/8/layout/cycle6"/>
    <dgm:cxn modelId="{3113C863-A3DC-4081-90BC-7C0FF5441571}" type="presParOf" srcId="{0574C7B8-F5B1-4504-9D8E-101131289713}" destId="{5ECF9597-F50D-43C8-AD25-626F0E7D4797}" srcOrd="1" destOrd="0" presId="urn:microsoft.com/office/officeart/2005/8/layout/cycle6"/>
    <dgm:cxn modelId="{70301905-63F5-4882-B1F6-E5CCE6CF89A2}" type="presParOf" srcId="{0574C7B8-F5B1-4504-9D8E-101131289713}" destId="{CC4E1FC8-C706-4FB4-BDE8-6D2DF50327C4}" srcOrd="2" destOrd="0" presId="urn:microsoft.com/office/officeart/2005/8/layout/cycle6"/>
    <dgm:cxn modelId="{B006BA94-0223-491D-BEA5-8E9A593DC4DE}" type="presParOf" srcId="{0574C7B8-F5B1-4504-9D8E-101131289713}" destId="{78E39B99-9802-406A-B72B-A182F316D84A}" srcOrd="3" destOrd="0" presId="urn:microsoft.com/office/officeart/2005/8/layout/cycle6"/>
    <dgm:cxn modelId="{C3BAB743-23B2-41A3-9BE1-56F455EF30D9}" type="presParOf" srcId="{0574C7B8-F5B1-4504-9D8E-101131289713}" destId="{F719E7F1-B461-47ED-96D2-6775CB21EBDB}" srcOrd="4" destOrd="0" presId="urn:microsoft.com/office/officeart/2005/8/layout/cycle6"/>
    <dgm:cxn modelId="{AC92B67E-2380-4032-81E8-E943BAB59E23}" type="presParOf" srcId="{0574C7B8-F5B1-4504-9D8E-101131289713}" destId="{94634D0D-AC50-48AF-92F7-2D84520FFD3A}" srcOrd="5" destOrd="0" presId="urn:microsoft.com/office/officeart/2005/8/layout/cycle6"/>
    <dgm:cxn modelId="{BA9791FA-CBB0-46B9-8C0A-5453F7EB563F}" type="presParOf" srcId="{0574C7B8-F5B1-4504-9D8E-101131289713}" destId="{8F7AE330-5B1C-4F52-BC21-8CACB37C5C67}" srcOrd="6" destOrd="0" presId="urn:microsoft.com/office/officeart/2005/8/layout/cycle6"/>
    <dgm:cxn modelId="{07ACD2DA-B550-4306-AC80-4ADFCDC59626}" type="presParOf" srcId="{0574C7B8-F5B1-4504-9D8E-101131289713}" destId="{3FABE84B-5207-44CE-9AAC-A3B3587084DF}" srcOrd="7" destOrd="0" presId="urn:microsoft.com/office/officeart/2005/8/layout/cycle6"/>
    <dgm:cxn modelId="{66531262-0AD7-449E-8AE8-8041DD71BBE3}" type="presParOf" srcId="{0574C7B8-F5B1-4504-9D8E-101131289713}" destId="{438D9E49-9233-4783-BE9D-E039537B2950}" srcOrd="8" destOrd="0" presId="urn:microsoft.com/office/officeart/2005/8/layout/cycle6"/>
    <dgm:cxn modelId="{AED90A33-A672-4C7E-9307-15361CE40C81}" type="presParOf" srcId="{0574C7B8-F5B1-4504-9D8E-101131289713}" destId="{70EA0FA0-0F94-4757-94CF-EF1781779C23}" srcOrd="9" destOrd="0" presId="urn:microsoft.com/office/officeart/2005/8/layout/cycle6"/>
    <dgm:cxn modelId="{5A21E6FF-5D0C-4A31-9918-BAA4696D8F32}" type="presParOf" srcId="{0574C7B8-F5B1-4504-9D8E-101131289713}" destId="{BC593EC8-6132-4E38-A41B-3D400F1A44E8}" srcOrd="10" destOrd="0" presId="urn:microsoft.com/office/officeart/2005/8/layout/cycle6"/>
    <dgm:cxn modelId="{4E6CDB36-21C4-4D3D-A52E-7BC37B482F91}" type="presParOf" srcId="{0574C7B8-F5B1-4504-9D8E-101131289713}" destId="{D3BBC5F6-C300-4DDA-9669-7769A270CEA1}" srcOrd="11" destOrd="0" presId="urn:microsoft.com/office/officeart/2005/8/layout/cycle6"/>
  </dgm:cxnLst>
  <dgm:bg>
    <a:solidFill>
      <a:schemeClr val="accent2">
        <a:lumMod val="60000"/>
        <a:lumOff val="4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dirty="0" smtClean="0"/>
            <a:t>Online</a:t>
          </a:r>
          <a:endParaRPr lang="en-US" sz="240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/>
      <dgm:t>
        <a:bodyPr/>
        <a:lstStyle/>
        <a:p>
          <a:endParaRPr lang="en-US"/>
        </a:p>
      </dgm:t>
    </dgm:pt>
    <dgm:pt modelId="{065BD3E1-D330-4692-A5A0-AB56809B6A5B}">
      <dgm:prSet phldrT="[Text]" custT="1"/>
      <dgm:spPr/>
      <dgm:t>
        <a:bodyPr/>
        <a:lstStyle/>
        <a:p>
          <a:r>
            <a:rPr lang="en-US" sz="1400" b="1" dirty="0" smtClean="0">
              <a:hlinkClick xmlns:r="http://schemas.openxmlformats.org/officeDocument/2006/relationships" r:id="rId1"/>
            </a:rPr>
            <a:t>Course-based </a:t>
          </a:r>
          <a:r>
            <a:rPr lang="en-US" sz="1400" b="1" dirty="0" err="1" smtClean="0">
              <a:hlinkClick xmlns:r="http://schemas.openxmlformats.org/officeDocument/2006/relationships" r:id="rId1"/>
            </a:rPr>
            <a:t>LibGuides</a:t>
          </a:r>
          <a:endParaRPr lang="en-US" sz="1400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/>
      <dgm:t>
        <a:bodyPr/>
        <a:lstStyle/>
        <a:p>
          <a:endParaRPr lang="en-US"/>
        </a:p>
      </dgm:t>
    </dgm:pt>
    <dgm:pt modelId="{E94AE735-6E65-4660-A865-6FF22EC283C9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99C3B04D-CC8E-4967-A4AF-82D30F93F192}" type="sibTrans" cxnId="{D8B473C0-FB30-456A-8BA9-01B3634D59D0}">
      <dgm:prSet/>
      <dgm:spPr/>
      <dgm:t>
        <a:bodyPr/>
        <a:lstStyle/>
        <a:p>
          <a:endParaRPr lang="en-US"/>
        </a:p>
      </dgm:t>
    </dgm:pt>
    <dgm:pt modelId="{7D55773E-6685-4860-BE77-0460D6B76E3A}">
      <dgm:prSet phldrT="[Text]" custT="1"/>
      <dgm:spPr>
        <a:gradFill flip="none"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0"/>
          <a:tileRect/>
        </a:gradFill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  <a:bevelB prst="relaxedInset"/>
        </a:sp3d>
      </dgm:spPr>
      <dgm:t>
        <a:bodyPr/>
        <a:lstStyle/>
        <a:p>
          <a:r>
            <a:rPr lang="en-US" sz="1400" b="1" dirty="0" smtClean="0">
              <a:hlinkClick xmlns:r="http://schemas.openxmlformats.org/officeDocument/2006/relationships" r:id="rId4"/>
            </a:rPr>
            <a:t>Research at Reynolds Libraries</a:t>
          </a:r>
          <a:endParaRPr lang="en-US" sz="1400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55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X="109433" custScaleY="1569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98842" custRadScaleRad="97602" custRadScaleInc="14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X="110387" custScaleY="156914" custRadScaleRad="92946" custRadScaleInc="16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1EA1F786-FE3D-443E-A53F-46BEFD17F9DC}" type="presOf" srcId="{3627CAED-3162-43BC-B66E-8B5794D94BA1}" destId="{0574C7B8-F5B1-4504-9D8E-101131289713}" srcOrd="0" destOrd="0" presId="urn:microsoft.com/office/officeart/2005/8/layout/cycle6"/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F7E52F2B-0B68-465C-B7CB-319D8D8FF93B}" type="presOf" srcId="{065BD3E1-D330-4692-A5A0-AB56809B6A5B}" destId="{78E39B99-9802-406A-B72B-A182F316D84A}" srcOrd="0" destOrd="0" presId="urn:microsoft.com/office/officeart/2005/8/layout/cycle6"/>
    <dgm:cxn modelId="{5D30DFBC-28D7-496A-9EF6-DA2F3EB9D382}" type="presOf" srcId="{7D55773E-6685-4860-BE77-0460D6B76E3A}" destId="{70EA0FA0-0F94-4757-94CF-EF1781779C23}" srcOrd="0" destOrd="0" presId="urn:microsoft.com/office/officeart/2005/8/layout/cycle6"/>
    <dgm:cxn modelId="{DFEB3B9D-5E6C-4CA0-95F7-8BB979E514CE}" type="presOf" srcId="{3D0EAA0A-F439-422D-BCF1-6575C44F604C}" destId="{852925B5-274A-4320-A90B-485A2C03065A}" srcOrd="0" destOrd="0" presId="urn:microsoft.com/office/officeart/2005/8/layout/cycle6"/>
    <dgm:cxn modelId="{1E7341E1-7417-45B5-A334-EFB088ED9805}" type="presOf" srcId="{DBD0B013-2FB2-4044-BB39-7CB91BD29213}" destId="{D3BBC5F6-C300-4DDA-9669-7769A270CEA1}" srcOrd="0" destOrd="0" presId="urn:microsoft.com/office/officeart/2005/8/layout/cycle6"/>
    <dgm:cxn modelId="{454A983E-D402-429A-A8A3-2866C52F4A4E}" type="presOf" srcId="{F5ED3CC5-01C7-48DE-8278-3FF243AB1B01}" destId="{94634D0D-AC50-48AF-92F7-2D84520FFD3A}" srcOrd="0" destOrd="0" presId="urn:microsoft.com/office/officeart/2005/8/layout/cycle6"/>
    <dgm:cxn modelId="{4D0ACD93-5029-4AD7-94CA-854C5460F60B}" type="presOf" srcId="{EFC15B79-5103-496B-89FE-4A9C426D41C1}" destId="{CC4E1FC8-C706-4FB4-BDE8-6D2DF50327C4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23A903CA-A25A-4804-A4D9-83091FCAD018}" type="presOf" srcId="{E94AE735-6E65-4660-A865-6FF22EC283C9}" destId="{8F7AE330-5B1C-4F52-BC21-8CACB37C5C67}" srcOrd="0" destOrd="0" presId="urn:microsoft.com/office/officeart/2005/8/layout/cycle6"/>
    <dgm:cxn modelId="{914AF86B-81AF-4972-8C20-C9534656D933}" type="presOf" srcId="{99C3B04D-CC8E-4967-A4AF-82D30F93F192}" destId="{438D9E49-9233-4783-BE9D-E039537B2950}" srcOrd="0" destOrd="0" presId="urn:microsoft.com/office/officeart/2005/8/layout/cycle6"/>
    <dgm:cxn modelId="{F02B2D35-4BC5-4051-BF29-B988659B93D1}" type="presParOf" srcId="{0574C7B8-F5B1-4504-9D8E-101131289713}" destId="{852925B5-274A-4320-A90B-485A2C03065A}" srcOrd="0" destOrd="0" presId="urn:microsoft.com/office/officeart/2005/8/layout/cycle6"/>
    <dgm:cxn modelId="{A67A4538-D6B0-4B6C-A692-2A9D011CE7E9}" type="presParOf" srcId="{0574C7B8-F5B1-4504-9D8E-101131289713}" destId="{5ECF9597-F50D-43C8-AD25-626F0E7D4797}" srcOrd="1" destOrd="0" presId="urn:microsoft.com/office/officeart/2005/8/layout/cycle6"/>
    <dgm:cxn modelId="{6F4CA853-6967-4C4A-86FA-98751673ECB4}" type="presParOf" srcId="{0574C7B8-F5B1-4504-9D8E-101131289713}" destId="{CC4E1FC8-C706-4FB4-BDE8-6D2DF50327C4}" srcOrd="2" destOrd="0" presId="urn:microsoft.com/office/officeart/2005/8/layout/cycle6"/>
    <dgm:cxn modelId="{40A56B33-F03F-4436-A464-621BFCBA9B95}" type="presParOf" srcId="{0574C7B8-F5B1-4504-9D8E-101131289713}" destId="{78E39B99-9802-406A-B72B-A182F316D84A}" srcOrd="3" destOrd="0" presId="urn:microsoft.com/office/officeart/2005/8/layout/cycle6"/>
    <dgm:cxn modelId="{B22DCA09-DF4D-4AB4-A063-48C14776B1AF}" type="presParOf" srcId="{0574C7B8-F5B1-4504-9D8E-101131289713}" destId="{F719E7F1-B461-47ED-96D2-6775CB21EBDB}" srcOrd="4" destOrd="0" presId="urn:microsoft.com/office/officeart/2005/8/layout/cycle6"/>
    <dgm:cxn modelId="{61D74B2D-65A0-45CF-964C-0EDC178599B8}" type="presParOf" srcId="{0574C7B8-F5B1-4504-9D8E-101131289713}" destId="{94634D0D-AC50-48AF-92F7-2D84520FFD3A}" srcOrd="5" destOrd="0" presId="urn:microsoft.com/office/officeart/2005/8/layout/cycle6"/>
    <dgm:cxn modelId="{EBFAC42D-B4E2-48D2-A773-23214D77FDA3}" type="presParOf" srcId="{0574C7B8-F5B1-4504-9D8E-101131289713}" destId="{8F7AE330-5B1C-4F52-BC21-8CACB37C5C67}" srcOrd="6" destOrd="0" presId="urn:microsoft.com/office/officeart/2005/8/layout/cycle6"/>
    <dgm:cxn modelId="{60848576-1975-450F-B9FD-2EEBD2D4BBD0}" type="presParOf" srcId="{0574C7B8-F5B1-4504-9D8E-101131289713}" destId="{3FABE84B-5207-44CE-9AAC-A3B3587084DF}" srcOrd="7" destOrd="0" presId="urn:microsoft.com/office/officeart/2005/8/layout/cycle6"/>
    <dgm:cxn modelId="{034DCF63-1C49-4D00-9A0B-E53D8413F849}" type="presParOf" srcId="{0574C7B8-F5B1-4504-9D8E-101131289713}" destId="{438D9E49-9233-4783-BE9D-E039537B2950}" srcOrd="8" destOrd="0" presId="urn:microsoft.com/office/officeart/2005/8/layout/cycle6"/>
    <dgm:cxn modelId="{0BDDB244-09D8-4DA7-8BE1-6EAC65ACEF6C}" type="presParOf" srcId="{0574C7B8-F5B1-4504-9D8E-101131289713}" destId="{70EA0FA0-0F94-4757-94CF-EF1781779C23}" srcOrd="9" destOrd="0" presId="urn:microsoft.com/office/officeart/2005/8/layout/cycle6"/>
    <dgm:cxn modelId="{64BC38EB-73A5-48B9-BD1B-4DB6C3781302}" type="presParOf" srcId="{0574C7B8-F5B1-4504-9D8E-101131289713}" destId="{BC593EC8-6132-4E38-A41B-3D400F1A44E8}" srcOrd="10" destOrd="0" presId="urn:microsoft.com/office/officeart/2005/8/layout/cycle6"/>
    <dgm:cxn modelId="{40CB238B-CC7E-459B-BA22-D3C1AA04ED85}" type="presParOf" srcId="{0574C7B8-F5B1-4504-9D8E-101131289713}" destId="{D3BBC5F6-C300-4DDA-9669-7769A270CEA1}" srcOrd="11" destOrd="0" presId="urn:microsoft.com/office/officeart/2005/8/layout/cycle6"/>
  </dgm:cxnLst>
  <dgm:bg>
    <a:solidFill>
      <a:schemeClr val="accent3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802B03C-E583-437B-BA51-76E7A442A12E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38ED4EC-C766-46EC-A313-DC416FDAC15E}">
      <dgm:prSet phldrT="[Text]"/>
      <dgm:spPr>
        <a:blipFill rotWithShape="0">
          <a:blip xmlns:r="http://schemas.openxmlformats.org/officeDocument/2006/relationships" r:embed="rId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Revise</a:t>
          </a:r>
          <a:endParaRPr lang="en-US" dirty="0">
            <a:solidFill>
              <a:schemeClr val="bg1"/>
            </a:solidFill>
          </a:endParaRPr>
        </a:p>
      </dgm:t>
    </dgm:pt>
    <dgm:pt modelId="{CA15431C-3142-4694-8E9A-384FFD390E24}" type="parTrans" cxnId="{F2A695BC-7E24-47D3-A6F6-E4B4A6C1A9A1}">
      <dgm:prSet/>
      <dgm:spPr/>
      <dgm:t>
        <a:bodyPr/>
        <a:lstStyle/>
        <a:p>
          <a:endParaRPr lang="en-US"/>
        </a:p>
      </dgm:t>
    </dgm:pt>
    <dgm:pt modelId="{B2D79C46-9CE6-4C8B-BD51-33D9BDA1FA39}" type="sibTrans" cxnId="{F2A695BC-7E24-47D3-A6F6-E4B4A6C1A9A1}">
      <dgm:prSet/>
      <dgm:spPr/>
      <dgm:t>
        <a:bodyPr/>
        <a:lstStyle/>
        <a:p>
          <a:endParaRPr lang="en-US"/>
        </a:p>
      </dgm:t>
    </dgm:pt>
    <dgm:pt modelId="{CA9295D7-C70D-4CB3-A092-8F33138311DA}">
      <dgm:prSet phldrT="[Text]"/>
      <dgm:spPr>
        <a:blipFill rotWithShape="0"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a:blipFill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US" dirty="0"/>
        </a:p>
      </dgm:t>
    </dgm:pt>
    <dgm:pt modelId="{BE131A3E-3DC1-4403-A68B-FCF6659FA9BF}" type="parTrans" cxnId="{64CE95CE-3138-4801-B07F-460DF5344895}">
      <dgm:prSet/>
      <dgm:spPr/>
      <dgm:t>
        <a:bodyPr/>
        <a:lstStyle/>
        <a:p>
          <a:endParaRPr lang="en-US"/>
        </a:p>
      </dgm:t>
    </dgm:pt>
    <dgm:pt modelId="{FC3539E1-0EE4-4E11-8DD0-01D3469E2FDA}" type="sibTrans" cxnId="{64CE95CE-3138-4801-B07F-460DF5344895}">
      <dgm:prSet/>
      <dgm:spPr/>
      <dgm:t>
        <a:bodyPr/>
        <a:lstStyle/>
        <a:p>
          <a:endParaRPr lang="en-US"/>
        </a:p>
      </dgm:t>
    </dgm:pt>
    <dgm:pt modelId="{8B8C25BF-C534-487C-BD72-1B9B02F0D53A}">
      <dgm:prSet phldrT="[Text]" custT="1"/>
      <dgm:spPr>
        <a:blipFill rotWithShape="0">
          <a:blip xmlns:r="http://schemas.openxmlformats.org/officeDocument/2006/relationships"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>
          <a:solidFill>
            <a:srgbClr val="002060"/>
          </a:solidFill>
        </a:ln>
        <a:scene3d>
          <a:camera prst="orthographicFront"/>
          <a:lightRig rig="threePt" dir="t"/>
        </a:scene3d>
        <a:sp3d>
          <a:bevelB prst="relaxedInset"/>
        </a:sp3d>
      </dgm:spPr>
      <dgm:t>
        <a:bodyPr anchor="b" anchorCtr="0"/>
        <a:lstStyle/>
        <a:p>
          <a:r>
            <a:rPr lang="en-US" sz="4000" dirty="0" smtClean="0">
              <a:solidFill>
                <a:srgbClr val="FFC000"/>
              </a:solidFill>
            </a:rPr>
            <a:t> </a:t>
          </a:r>
          <a:endParaRPr lang="en-US" sz="4000" dirty="0">
            <a:solidFill>
              <a:srgbClr val="FFC000"/>
            </a:solidFill>
          </a:endParaRPr>
        </a:p>
      </dgm:t>
    </dgm:pt>
    <dgm:pt modelId="{2A9F6DDC-0EE7-4FE7-BC44-FF6166AE0C13}" type="parTrans" cxnId="{BF4BAEAB-0367-4D8E-8A0A-61156518F16B}">
      <dgm:prSet/>
      <dgm:spPr/>
      <dgm:t>
        <a:bodyPr/>
        <a:lstStyle/>
        <a:p>
          <a:endParaRPr lang="en-US"/>
        </a:p>
      </dgm:t>
    </dgm:pt>
    <dgm:pt modelId="{298CBF37-355A-484A-9D26-EC466AB21114}" type="sibTrans" cxnId="{BF4BAEAB-0367-4D8E-8A0A-61156518F16B}">
      <dgm:prSet/>
      <dgm:spPr/>
      <dgm:t>
        <a:bodyPr/>
        <a:lstStyle/>
        <a:p>
          <a:endParaRPr lang="en-US"/>
        </a:p>
      </dgm:t>
    </dgm:pt>
    <dgm:pt modelId="{59AD843B-5C63-45CD-8189-24E8C9C92FEE}">
      <dgm:prSet phldrT="[Text]" custT="1"/>
      <dgm:spPr>
        <a:blipFill dpi="0" rotWithShape="0">
          <a:blip xmlns:r="http://schemas.openxmlformats.org/officeDocument/2006/relationships"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>
          <a:solidFill>
            <a:schemeClr val="accent4">
              <a:lumMod val="50000"/>
            </a:schemeClr>
          </a:solidFill>
        </a:ln>
      </dgm:spPr>
      <dgm:t>
        <a:bodyPr anchor="b" anchorCtr="0"/>
        <a:lstStyle/>
        <a:p>
          <a:endParaRPr lang="en-US" sz="2400" dirty="0">
            <a:solidFill>
              <a:schemeClr val="bg1"/>
            </a:solidFill>
          </a:endParaRPr>
        </a:p>
      </dgm:t>
    </dgm:pt>
    <dgm:pt modelId="{2AA7ABF0-8A27-4E95-99FD-E342DAA1D2FC}" type="parTrans" cxnId="{BA7F5906-0E8E-4E08-9360-E27EA013C3EC}">
      <dgm:prSet/>
      <dgm:spPr/>
      <dgm:t>
        <a:bodyPr/>
        <a:lstStyle/>
        <a:p>
          <a:endParaRPr lang="en-US"/>
        </a:p>
      </dgm:t>
    </dgm:pt>
    <dgm:pt modelId="{D79ACB7F-D0E8-4841-BE28-5F69CD89B63E}" type="sibTrans" cxnId="{BA7F5906-0E8E-4E08-9360-E27EA013C3EC}">
      <dgm:prSet/>
      <dgm:spPr/>
      <dgm:t>
        <a:bodyPr/>
        <a:lstStyle/>
        <a:p>
          <a:endParaRPr lang="en-US"/>
        </a:p>
      </dgm:t>
    </dgm:pt>
    <dgm:pt modelId="{AE35F914-A2B5-4523-9E7C-4CF0D09A1B87}" type="pres">
      <dgm:prSet presAssocID="{B802B03C-E583-437B-BA51-76E7A442A12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88B989-16E4-4577-A82E-C74CF10CE7AB}" type="pres">
      <dgm:prSet presAssocID="{E38ED4EC-C766-46EC-A313-DC416FDAC15E}" presName="centerShape" presStyleLbl="node0" presStyleIdx="0" presStyleCnt="1" custLinFactNeighborX="423" custLinFactNeighborY="548"/>
      <dgm:spPr/>
      <dgm:t>
        <a:bodyPr/>
        <a:lstStyle/>
        <a:p>
          <a:endParaRPr lang="en-US"/>
        </a:p>
      </dgm:t>
    </dgm:pt>
    <dgm:pt modelId="{48BDE039-5886-492F-A874-7E41BF52A806}" type="pres">
      <dgm:prSet presAssocID="{BE131A3E-3DC1-4403-A68B-FCF6659FA9BF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C8BB8C60-CD41-407B-ACF6-78985248C416}" type="pres">
      <dgm:prSet presAssocID="{CA9295D7-C70D-4CB3-A092-8F33138311D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7AD240-EAF2-4278-B254-36201DF486E4}" type="pres">
      <dgm:prSet presAssocID="{2A9F6DDC-0EE7-4FE7-BC44-FF6166AE0C13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FDCCCD91-6837-4592-8966-BE1E4160DB27}" type="pres">
      <dgm:prSet presAssocID="{8B8C25BF-C534-487C-BD72-1B9B02F0D53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47FA98-687B-4486-B589-A40855864ED3}" type="pres">
      <dgm:prSet presAssocID="{2AA7ABF0-8A27-4E95-99FD-E342DAA1D2FC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C4326CD9-B516-4922-855A-FE9FEFB57EDB}" type="pres">
      <dgm:prSet presAssocID="{59AD843B-5C63-45CD-8189-24E8C9C92F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07B2A8-BED7-4B13-92E8-10D9EAA57154}" type="presOf" srcId="{E38ED4EC-C766-46EC-A313-DC416FDAC15E}" destId="{8288B989-16E4-4577-A82E-C74CF10CE7AB}" srcOrd="0" destOrd="0" presId="urn:microsoft.com/office/officeart/2005/8/layout/radial4"/>
    <dgm:cxn modelId="{C7D047DE-DA4D-45BB-AF9A-9F6F1CA7B6CF}" type="presOf" srcId="{2A9F6DDC-0EE7-4FE7-BC44-FF6166AE0C13}" destId="{CD7AD240-EAF2-4278-B254-36201DF486E4}" srcOrd="0" destOrd="0" presId="urn:microsoft.com/office/officeart/2005/8/layout/radial4"/>
    <dgm:cxn modelId="{BA7F5906-0E8E-4E08-9360-E27EA013C3EC}" srcId="{E38ED4EC-C766-46EC-A313-DC416FDAC15E}" destId="{59AD843B-5C63-45CD-8189-24E8C9C92FEE}" srcOrd="2" destOrd="0" parTransId="{2AA7ABF0-8A27-4E95-99FD-E342DAA1D2FC}" sibTransId="{D79ACB7F-D0E8-4841-BE28-5F69CD89B63E}"/>
    <dgm:cxn modelId="{78CDBE91-8A45-4C3E-A449-B86BA816F641}" type="presOf" srcId="{B802B03C-E583-437B-BA51-76E7A442A12E}" destId="{AE35F914-A2B5-4523-9E7C-4CF0D09A1B87}" srcOrd="0" destOrd="0" presId="urn:microsoft.com/office/officeart/2005/8/layout/radial4"/>
    <dgm:cxn modelId="{BF4BAEAB-0367-4D8E-8A0A-61156518F16B}" srcId="{E38ED4EC-C766-46EC-A313-DC416FDAC15E}" destId="{8B8C25BF-C534-487C-BD72-1B9B02F0D53A}" srcOrd="1" destOrd="0" parTransId="{2A9F6DDC-0EE7-4FE7-BC44-FF6166AE0C13}" sibTransId="{298CBF37-355A-484A-9D26-EC466AB21114}"/>
    <dgm:cxn modelId="{EA7A1312-C3B8-47E6-957D-583F70ED471E}" type="presOf" srcId="{59AD843B-5C63-45CD-8189-24E8C9C92FEE}" destId="{C4326CD9-B516-4922-855A-FE9FEFB57EDB}" srcOrd="0" destOrd="0" presId="urn:microsoft.com/office/officeart/2005/8/layout/radial4"/>
    <dgm:cxn modelId="{64CE95CE-3138-4801-B07F-460DF5344895}" srcId="{E38ED4EC-C766-46EC-A313-DC416FDAC15E}" destId="{CA9295D7-C70D-4CB3-A092-8F33138311DA}" srcOrd="0" destOrd="0" parTransId="{BE131A3E-3DC1-4403-A68B-FCF6659FA9BF}" sibTransId="{FC3539E1-0EE4-4E11-8DD0-01D3469E2FDA}"/>
    <dgm:cxn modelId="{5BDC5550-6CE9-467C-82F1-10D9C25711FC}" type="presOf" srcId="{2AA7ABF0-8A27-4E95-99FD-E342DAA1D2FC}" destId="{0647FA98-687B-4486-B589-A40855864ED3}" srcOrd="0" destOrd="0" presId="urn:microsoft.com/office/officeart/2005/8/layout/radial4"/>
    <dgm:cxn modelId="{926B8ADE-9660-4696-B374-A831C3134D6A}" type="presOf" srcId="{CA9295D7-C70D-4CB3-A092-8F33138311DA}" destId="{C8BB8C60-CD41-407B-ACF6-78985248C416}" srcOrd="0" destOrd="0" presId="urn:microsoft.com/office/officeart/2005/8/layout/radial4"/>
    <dgm:cxn modelId="{48C2D4A8-934D-4D37-9B7E-B64EE0AEDFCF}" type="presOf" srcId="{8B8C25BF-C534-487C-BD72-1B9B02F0D53A}" destId="{FDCCCD91-6837-4592-8966-BE1E4160DB27}" srcOrd="0" destOrd="0" presId="urn:microsoft.com/office/officeart/2005/8/layout/radial4"/>
    <dgm:cxn modelId="{F2A695BC-7E24-47D3-A6F6-E4B4A6C1A9A1}" srcId="{B802B03C-E583-437B-BA51-76E7A442A12E}" destId="{E38ED4EC-C766-46EC-A313-DC416FDAC15E}" srcOrd="0" destOrd="0" parTransId="{CA15431C-3142-4694-8E9A-384FFD390E24}" sibTransId="{B2D79C46-9CE6-4C8B-BD51-33D9BDA1FA39}"/>
    <dgm:cxn modelId="{8F3CE13B-294A-4057-B2AC-93BD7A4481D6}" type="presOf" srcId="{BE131A3E-3DC1-4403-A68B-FCF6659FA9BF}" destId="{48BDE039-5886-492F-A874-7E41BF52A806}" srcOrd="0" destOrd="0" presId="urn:microsoft.com/office/officeart/2005/8/layout/radial4"/>
    <dgm:cxn modelId="{9D3314E4-7081-4D53-8E78-B477911758AD}" type="presParOf" srcId="{AE35F914-A2B5-4523-9E7C-4CF0D09A1B87}" destId="{8288B989-16E4-4577-A82E-C74CF10CE7AB}" srcOrd="0" destOrd="0" presId="urn:microsoft.com/office/officeart/2005/8/layout/radial4"/>
    <dgm:cxn modelId="{B877E40F-386B-4B59-8E35-2384BD4E89F0}" type="presParOf" srcId="{AE35F914-A2B5-4523-9E7C-4CF0D09A1B87}" destId="{48BDE039-5886-492F-A874-7E41BF52A806}" srcOrd="1" destOrd="0" presId="urn:microsoft.com/office/officeart/2005/8/layout/radial4"/>
    <dgm:cxn modelId="{E8AA8E8C-34F0-4531-9FE6-09CB28AC3FE5}" type="presParOf" srcId="{AE35F914-A2B5-4523-9E7C-4CF0D09A1B87}" destId="{C8BB8C60-CD41-407B-ACF6-78985248C416}" srcOrd="2" destOrd="0" presId="urn:microsoft.com/office/officeart/2005/8/layout/radial4"/>
    <dgm:cxn modelId="{96C47C07-05B5-4C4D-B4FC-1B772E0371E1}" type="presParOf" srcId="{AE35F914-A2B5-4523-9E7C-4CF0D09A1B87}" destId="{CD7AD240-EAF2-4278-B254-36201DF486E4}" srcOrd="3" destOrd="0" presId="urn:microsoft.com/office/officeart/2005/8/layout/radial4"/>
    <dgm:cxn modelId="{0EBA10E3-0707-4AC7-ABBE-D2B026DC681C}" type="presParOf" srcId="{AE35F914-A2B5-4523-9E7C-4CF0D09A1B87}" destId="{FDCCCD91-6837-4592-8966-BE1E4160DB27}" srcOrd="4" destOrd="0" presId="urn:microsoft.com/office/officeart/2005/8/layout/radial4"/>
    <dgm:cxn modelId="{91ABF068-FE09-40C9-8987-62C14A27CAD2}" type="presParOf" srcId="{AE35F914-A2B5-4523-9E7C-4CF0D09A1B87}" destId="{0647FA98-687B-4486-B589-A40855864ED3}" srcOrd="5" destOrd="0" presId="urn:microsoft.com/office/officeart/2005/8/layout/radial4"/>
    <dgm:cxn modelId="{70D07FB7-69FA-4A92-90B8-2A3D9676D6AD}" type="presParOf" srcId="{AE35F914-A2B5-4523-9E7C-4CF0D09A1B87}" destId="{C4326CD9-B516-4922-855A-FE9FEFB57ED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4932617-334C-4C72-ABBF-F1B6BABE6D08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A9AB0F-1A6B-48BC-BFB8-84ABA29209D5}">
      <dgm:prSet phldrT="[Text]" custT="1"/>
      <dgm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 sz="1600" b="1" dirty="0" smtClean="0">
            <a:solidFill>
              <a:schemeClr val="bg1"/>
            </a:solidFill>
          </a:endParaRPr>
        </a:p>
        <a:p>
          <a:r>
            <a:rPr lang="en-US" sz="1600" b="1" dirty="0" smtClean="0">
              <a:solidFill>
                <a:schemeClr val="tx1"/>
              </a:solidFill>
            </a:rPr>
            <a:t>30 questions for pre- and post- tests</a:t>
          </a:r>
        </a:p>
        <a:p>
          <a:r>
            <a:rPr lang="en-US" sz="1600" b="1" dirty="0" smtClean="0">
              <a:solidFill>
                <a:schemeClr val="tx1"/>
              </a:solidFill>
            </a:rPr>
            <a:t>10 questions for each module</a:t>
          </a:r>
        </a:p>
        <a:p>
          <a:endParaRPr lang="en-US" sz="1200" b="1" dirty="0"/>
        </a:p>
      </dgm:t>
    </dgm:pt>
    <dgm:pt modelId="{846CDFCC-48CA-4CAC-8ACF-B35E4D992198}" type="parTrans" cxnId="{A7E0F46E-C3B0-49D8-9405-3F319469B49A}">
      <dgm:prSet/>
      <dgm:spPr/>
      <dgm:t>
        <a:bodyPr/>
        <a:lstStyle/>
        <a:p>
          <a:endParaRPr lang="en-US"/>
        </a:p>
      </dgm:t>
    </dgm:pt>
    <dgm:pt modelId="{75CACE3A-2816-4878-9CDE-486BC629CED4}" type="sibTrans" cxnId="{A7E0F46E-C3B0-49D8-9405-3F319469B49A}">
      <dgm:prSet/>
      <dgm:spPr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AE64F640-2A0F-4B4B-A311-FA82E65429FD}">
      <dgm:prSet phldrT="[Text]" custT="1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chemeClr val="accent1">
              <a:lumMod val="75000"/>
            </a:schemeClr>
          </a:solidFill>
        </a:ln>
      </dgm:spPr>
      <dgm:t>
        <a:bodyPr anchor="t" anchorCtr="0"/>
        <a:lstStyle/>
        <a:p>
          <a:endParaRPr lang="en-US" sz="2800" b="1" dirty="0">
            <a:solidFill>
              <a:srgbClr val="002060"/>
            </a:solidFill>
          </a:endParaRPr>
        </a:p>
      </dgm:t>
    </dgm:pt>
    <dgm:pt modelId="{6521F862-F180-4552-ACCB-43E3CDAC24EB}" type="parTrans" cxnId="{9D103964-A16F-4FA7-B339-A113ECE95D19}">
      <dgm:prSet/>
      <dgm:spPr/>
      <dgm:t>
        <a:bodyPr/>
        <a:lstStyle/>
        <a:p>
          <a:endParaRPr lang="en-US"/>
        </a:p>
      </dgm:t>
    </dgm:pt>
    <dgm:pt modelId="{DC8A87B2-6727-498C-91A4-B78C3712EFF5}" type="sibTrans" cxnId="{9D103964-A16F-4FA7-B339-A113ECE95D19}">
      <dgm:prSet/>
      <dgm:spPr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5F5BAC51-92DE-419D-B248-B1A3644FE90D}">
      <dgm:prSet phldrT="[Text]"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 sz="2400" b="1" dirty="0">
            <a:solidFill>
              <a:schemeClr val="tx1"/>
            </a:solidFill>
          </a:endParaRPr>
        </a:p>
      </dgm:t>
    </dgm:pt>
    <dgm:pt modelId="{7C4EA0AA-6CA1-4691-AEBC-6D972E44B4AB}" type="sibTrans" cxnId="{50E8D8B3-7463-436D-AFF6-532B4EAD1009}">
      <dgm:prSet/>
      <dgm:spPr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858FF2E-54F7-42CC-B840-AD5E6A75094F}" type="parTrans" cxnId="{50E8D8B3-7463-436D-AFF6-532B4EAD1009}">
      <dgm:prSet/>
      <dgm:spPr/>
      <dgm:t>
        <a:bodyPr/>
        <a:lstStyle/>
        <a:p>
          <a:endParaRPr lang="en-US"/>
        </a:p>
      </dgm:t>
    </dgm:pt>
    <dgm:pt modelId="{8E95C94E-C4CC-453A-AA63-28C262DF0CD3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 sz="1900" dirty="0"/>
        </a:p>
      </dgm:t>
    </dgm:pt>
    <dgm:pt modelId="{0152D102-E30F-43F3-97E9-50F915EE67E9}" type="sibTrans" cxnId="{EC4E825C-A4F7-443A-9A6C-91BC5F532C80}">
      <dgm:prSet/>
      <dgm:spPr>
        <a:ln w="63500">
          <a:solidFill>
            <a:schemeClr val="accent1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C3792E61-9791-4513-92EC-158367B22113}" type="parTrans" cxnId="{EC4E825C-A4F7-443A-9A6C-91BC5F532C80}">
      <dgm:prSet/>
      <dgm:spPr/>
      <dgm:t>
        <a:bodyPr/>
        <a:lstStyle/>
        <a:p>
          <a:endParaRPr lang="en-US"/>
        </a:p>
      </dgm:t>
    </dgm:pt>
    <dgm:pt modelId="{F167CAF3-6C59-43FC-BD27-EFC220FF4516}" type="pres">
      <dgm:prSet presAssocID="{F4932617-334C-4C72-ABBF-F1B6BABE6D0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E35598-9E87-44C8-8872-A0CABFC45E3B}" type="pres">
      <dgm:prSet presAssocID="{69A9AB0F-1A6B-48BC-BFB8-84ABA29209D5}" presName="node" presStyleLbl="node1" presStyleIdx="0" presStyleCnt="4" custScaleX="120806" custScaleY="1126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22B78-BE6F-405E-9351-413B64FADBE6}" type="pres">
      <dgm:prSet presAssocID="{69A9AB0F-1A6B-48BC-BFB8-84ABA29209D5}" presName="spNode" presStyleCnt="0"/>
      <dgm:spPr/>
    </dgm:pt>
    <dgm:pt modelId="{7003B38D-AF5C-43D3-B58E-4FB22BFB1998}" type="pres">
      <dgm:prSet presAssocID="{75CACE3A-2816-4878-9CDE-486BC629CED4}" presName="sibTrans" presStyleLbl="sibTrans1D1" presStyleIdx="0" presStyleCnt="4"/>
      <dgm:spPr/>
      <dgm:t>
        <a:bodyPr/>
        <a:lstStyle/>
        <a:p>
          <a:endParaRPr lang="en-US"/>
        </a:p>
      </dgm:t>
    </dgm:pt>
    <dgm:pt modelId="{3675C86E-54CF-4956-90D9-69B55AAD5B3A}" type="pres">
      <dgm:prSet presAssocID="{8E95C94E-C4CC-453A-AA63-28C262DF0CD3}" presName="node" presStyleLbl="node1" presStyleIdx="1" presStyleCnt="4" custScaleX="105601" custScaleY="1193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00BB6-4CA7-4D60-8B57-84B67EE1DF9D}" type="pres">
      <dgm:prSet presAssocID="{8E95C94E-C4CC-453A-AA63-28C262DF0CD3}" presName="spNode" presStyleCnt="0"/>
      <dgm:spPr/>
    </dgm:pt>
    <dgm:pt modelId="{0C473969-CE1B-4687-B31D-9B31E56D4909}" type="pres">
      <dgm:prSet presAssocID="{0152D102-E30F-43F3-97E9-50F915EE67E9}" presName="sibTrans" presStyleLbl="sibTrans1D1" presStyleIdx="1" presStyleCnt="4"/>
      <dgm:spPr/>
      <dgm:t>
        <a:bodyPr/>
        <a:lstStyle/>
        <a:p>
          <a:endParaRPr lang="en-US"/>
        </a:p>
      </dgm:t>
    </dgm:pt>
    <dgm:pt modelId="{D0A52205-743F-4462-8026-77BF797EAD50}" type="pres">
      <dgm:prSet presAssocID="{5F5BAC51-92DE-419D-B248-B1A3644FE90D}" presName="node" presStyleLbl="node1" presStyleIdx="2" presStyleCnt="4" custScaleX="110433" custScaleY="1163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DCF44A-E23A-4BAD-B60A-AF626894B866}" type="pres">
      <dgm:prSet presAssocID="{5F5BAC51-92DE-419D-B248-B1A3644FE90D}" presName="spNode" presStyleCnt="0"/>
      <dgm:spPr/>
    </dgm:pt>
    <dgm:pt modelId="{7852781C-8655-463C-9E5F-320B7BD926D1}" type="pres">
      <dgm:prSet presAssocID="{7C4EA0AA-6CA1-4691-AEBC-6D972E44B4AB}" presName="sibTrans" presStyleLbl="sibTrans1D1" presStyleIdx="2" presStyleCnt="4"/>
      <dgm:spPr/>
      <dgm:t>
        <a:bodyPr/>
        <a:lstStyle/>
        <a:p>
          <a:endParaRPr lang="en-US"/>
        </a:p>
      </dgm:t>
    </dgm:pt>
    <dgm:pt modelId="{F7333B11-E23C-4B18-B084-B1483E406A36}" type="pres">
      <dgm:prSet presAssocID="{AE64F640-2A0F-4B4B-A311-FA82E65429FD}" presName="node" presStyleLbl="node1" presStyleIdx="3" presStyleCnt="4" custScaleX="110312" custScaleY="1238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2D676B-AFD6-4C1C-8D0E-C191AD6CF7AE}" type="pres">
      <dgm:prSet presAssocID="{AE64F640-2A0F-4B4B-A311-FA82E65429FD}" presName="spNode" presStyleCnt="0"/>
      <dgm:spPr/>
    </dgm:pt>
    <dgm:pt modelId="{43653B35-FCB8-41D2-9603-2C0118C72B0A}" type="pres">
      <dgm:prSet presAssocID="{DC8A87B2-6727-498C-91A4-B78C3712EFF5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20D6FD79-1D3E-4A9A-BD98-653ED4FA042E}" type="presOf" srcId="{AE64F640-2A0F-4B4B-A311-FA82E65429FD}" destId="{F7333B11-E23C-4B18-B084-B1483E406A36}" srcOrd="0" destOrd="0" presId="urn:microsoft.com/office/officeart/2005/8/layout/cycle5"/>
    <dgm:cxn modelId="{E680E8CE-A4FA-4867-9341-4B62B6E4B24A}" type="presOf" srcId="{8E95C94E-C4CC-453A-AA63-28C262DF0CD3}" destId="{3675C86E-54CF-4956-90D9-69B55AAD5B3A}" srcOrd="0" destOrd="0" presId="urn:microsoft.com/office/officeart/2005/8/layout/cycle5"/>
    <dgm:cxn modelId="{DFC3F808-C390-42B4-BDA4-5913C6C4D92B}" type="presOf" srcId="{DC8A87B2-6727-498C-91A4-B78C3712EFF5}" destId="{43653B35-FCB8-41D2-9603-2C0118C72B0A}" srcOrd="0" destOrd="0" presId="urn:microsoft.com/office/officeart/2005/8/layout/cycle5"/>
    <dgm:cxn modelId="{EC4E825C-A4F7-443A-9A6C-91BC5F532C80}" srcId="{F4932617-334C-4C72-ABBF-F1B6BABE6D08}" destId="{8E95C94E-C4CC-453A-AA63-28C262DF0CD3}" srcOrd="1" destOrd="0" parTransId="{C3792E61-9791-4513-92EC-158367B22113}" sibTransId="{0152D102-E30F-43F3-97E9-50F915EE67E9}"/>
    <dgm:cxn modelId="{11D49E0E-44CB-4DCB-AB1F-CC91246BC00D}" type="presOf" srcId="{5F5BAC51-92DE-419D-B248-B1A3644FE90D}" destId="{D0A52205-743F-4462-8026-77BF797EAD50}" srcOrd="0" destOrd="0" presId="urn:microsoft.com/office/officeart/2005/8/layout/cycle5"/>
    <dgm:cxn modelId="{944AE1F6-8ABB-4D6B-86A8-9C88843341E2}" type="presOf" srcId="{7C4EA0AA-6CA1-4691-AEBC-6D972E44B4AB}" destId="{7852781C-8655-463C-9E5F-320B7BD926D1}" srcOrd="0" destOrd="0" presId="urn:microsoft.com/office/officeart/2005/8/layout/cycle5"/>
    <dgm:cxn modelId="{38C8ECC1-E88E-4525-893F-12E3FD6A9B30}" type="presOf" srcId="{75CACE3A-2816-4878-9CDE-486BC629CED4}" destId="{7003B38D-AF5C-43D3-B58E-4FB22BFB1998}" srcOrd="0" destOrd="0" presId="urn:microsoft.com/office/officeart/2005/8/layout/cycle5"/>
    <dgm:cxn modelId="{444952EB-6217-4FFB-B6F2-8C8A05E18820}" type="presOf" srcId="{69A9AB0F-1A6B-48BC-BFB8-84ABA29209D5}" destId="{2DE35598-9E87-44C8-8872-A0CABFC45E3B}" srcOrd="0" destOrd="0" presId="urn:microsoft.com/office/officeart/2005/8/layout/cycle5"/>
    <dgm:cxn modelId="{50E8D8B3-7463-436D-AFF6-532B4EAD1009}" srcId="{F4932617-334C-4C72-ABBF-F1B6BABE6D08}" destId="{5F5BAC51-92DE-419D-B248-B1A3644FE90D}" srcOrd="2" destOrd="0" parTransId="{E858FF2E-54F7-42CC-B840-AD5E6A75094F}" sibTransId="{7C4EA0AA-6CA1-4691-AEBC-6D972E44B4AB}"/>
    <dgm:cxn modelId="{116377B9-DEC6-4357-934E-4578AA64BAA8}" type="presOf" srcId="{F4932617-334C-4C72-ABBF-F1B6BABE6D08}" destId="{F167CAF3-6C59-43FC-BD27-EFC220FF4516}" srcOrd="0" destOrd="0" presId="urn:microsoft.com/office/officeart/2005/8/layout/cycle5"/>
    <dgm:cxn modelId="{47686508-1CDD-49EF-91FE-EA65BCC08553}" type="presOf" srcId="{0152D102-E30F-43F3-97E9-50F915EE67E9}" destId="{0C473969-CE1B-4687-B31D-9B31E56D4909}" srcOrd="0" destOrd="0" presId="urn:microsoft.com/office/officeart/2005/8/layout/cycle5"/>
    <dgm:cxn modelId="{9D103964-A16F-4FA7-B339-A113ECE95D19}" srcId="{F4932617-334C-4C72-ABBF-F1B6BABE6D08}" destId="{AE64F640-2A0F-4B4B-A311-FA82E65429FD}" srcOrd="3" destOrd="0" parTransId="{6521F862-F180-4552-ACCB-43E3CDAC24EB}" sibTransId="{DC8A87B2-6727-498C-91A4-B78C3712EFF5}"/>
    <dgm:cxn modelId="{A7E0F46E-C3B0-49D8-9405-3F319469B49A}" srcId="{F4932617-334C-4C72-ABBF-F1B6BABE6D08}" destId="{69A9AB0F-1A6B-48BC-BFB8-84ABA29209D5}" srcOrd="0" destOrd="0" parTransId="{846CDFCC-48CA-4CAC-8ACF-B35E4D992198}" sibTransId="{75CACE3A-2816-4878-9CDE-486BC629CED4}"/>
    <dgm:cxn modelId="{36375B19-CD9C-47D4-8AE7-C47F56496ED3}" type="presParOf" srcId="{F167CAF3-6C59-43FC-BD27-EFC220FF4516}" destId="{2DE35598-9E87-44C8-8872-A0CABFC45E3B}" srcOrd="0" destOrd="0" presId="urn:microsoft.com/office/officeart/2005/8/layout/cycle5"/>
    <dgm:cxn modelId="{F6C0C8DD-4572-4E19-A64E-5102F16A9923}" type="presParOf" srcId="{F167CAF3-6C59-43FC-BD27-EFC220FF4516}" destId="{BF622B78-BE6F-405E-9351-413B64FADBE6}" srcOrd="1" destOrd="0" presId="urn:microsoft.com/office/officeart/2005/8/layout/cycle5"/>
    <dgm:cxn modelId="{6307CFE6-B718-43EE-83CA-3F624DE4DA10}" type="presParOf" srcId="{F167CAF3-6C59-43FC-BD27-EFC220FF4516}" destId="{7003B38D-AF5C-43D3-B58E-4FB22BFB1998}" srcOrd="2" destOrd="0" presId="urn:microsoft.com/office/officeart/2005/8/layout/cycle5"/>
    <dgm:cxn modelId="{AF7FD500-7742-4384-BDAB-8BF9C65385B7}" type="presParOf" srcId="{F167CAF3-6C59-43FC-BD27-EFC220FF4516}" destId="{3675C86E-54CF-4956-90D9-69B55AAD5B3A}" srcOrd="3" destOrd="0" presId="urn:microsoft.com/office/officeart/2005/8/layout/cycle5"/>
    <dgm:cxn modelId="{F97FE289-DCB2-403E-9CB0-B0C80519988B}" type="presParOf" srcId="{F167CAF3-6C59-43FC-BD27-EFC220FF4516}" destId="{66E00BB6-4CA7-4D60-8B57-84B67EE1DF9D}" srcOrd="4" destOrd="0" presId="urn:microsoft.com/office/officeart/2005/8/layout/cycle5"/>
    <dgm:cxn modelId="{F3DF05C1-95B6-46BA-8A6F-1B59654A52C2}" type="presParOf" srcId="{F167CAF3-6C59-43FC-BD27-EFC220FF4516}" destId="{0C473969-CE1B-4687-B31D-9B31E56D4909}" srcOrd="5" destOrd="0" presId="urn:microsoft.com/office/officeart/2005/8/layout/cycle5"/>
    <dgm:cxn modelId="{D6D1E194-D46D-4248-8FE9-1419672A5EE4}" type="presParOf" srcId="{F167CAF3-6C59-43FC-BD27-EFC220FF4516}" destId="{D0A52205-743F-4462-8026-77BF797EAD50}" srcOrd="6" destOrd="0" presId="urn:microsoft.com/office/officeart/2005/8/layout/cycle5"/>
    <dgm:cxn modelId="{540CBCAE-BF66-4F5B-8008-E12DD5997E1E}" type="presParOf" srcId="{F167CAF3-6C59-43FC-BD27-EFC220FF4516}" destId="{FEDCF44A-E23A-4BAD-B60A-AF626894B866}" srcOrd="7" destOrd="0" presId="urn:microsoft.com/office/officeart/2005/8/layout/cycle5"/>
    <dgm:cxn modelId="{45541794-6BB4-4C87-98DB-BD5039475804}" type="presParOf" srcId="{F167CAF3-6C59-43FC-BD27-EFC220FF4516}" destId="{7852781C-8655-463C-9E5F-320B7BD926D1}" srcOrd="8" destOrd="0" presId="urn:microsoft.com/office/officeart/2005/8/layout/cycle5"/>
    <dgm:cxn modelId="{6F98EFC7-4A5D-4C20-B3AA-2C76B5CF0C70}" type="presParOf" srcId="{F167CAF3-6C59-43FC-BD27-EFC220FF4516}" destId="{F7333B11-E23C-4B18-B084-B1483E406A36}" srcOrd="9" destOrd="0" presId="urn:microsoft.com/office/officeart/2005/8/layout/cycle5"/>
    <dgm:cxn modelId="{276E5C23-B5A5-4D17-AA69-CB899047D40F}" type="presParOf" srcId="{F167CAF3-6C59-43FC-BD27-EFC220FF4516}" destId="{E22D676B-AFD6-4C1C-8D0E-C191AD6CF7AE}" srcOrd="10" destOrd="0" presId="urn:microsoft.com/office/officeart/2005/8/layout/cycle5"/>
    <dgm:cxn modelId="{329503C9-4D90-4AA1-93D0-00F3FAB80CF5}" type="presParOf" srcId="{F167CAF3-6C59-43FC-BD27-EFC220FF4516}" destId="{43653B35-FCB8-41D2-9603-2C0118C72B0A}" srcOrd="11" destOrd="0" presId="urn:microsoft.com/office/officeart/2005/8/layout/cycle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solidFill>
          <a:schemeClr val="accent1">
            <a:lumMod val="75000"/>
            <a:alpha val="90000"/>
          </a:schemeClr>
        </a:solidFill>
        <a:ln>
          <a:solidFill>
            <a:schemeClr val="accent3"/>
          </a:solidFill>
        </a:ln>
      </dgm:spPr>
      <dgm:t>
        <a:bodyPr/>
        <a:lstStyle/>
        <a:p>
          <a:pPr marL="0" indent="0">
            <a:tabLst/>
          </a:pPr>
          <a:r>
            <a:rPr lang="en-US" sz="2000" b="1" dirty="0" smtClean="0"/>
            <a:t> Results of Assessment</a:t>
          </a:r>
          <a:endParaRPr lang="en-US" sz="16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noFill/>
      </dgm:spPr>
      <dgm:t>
        <a:bodyPr/>
        <a:lstStyle/>
        <a:p>
          <a:r>
            <a:rPr lang="en-US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noFill/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5">
            <a:grayscl/>
          </a:blip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C8315834-761F-48DC-8D0B-47055E75EA41}">
      <dgm:prSet phldrT="[Text]" custT="1"/>
      <dgm:spPr>
        <a:solidFill>
          <a:schemeClr val="accent1">
            <a:lumMod val="75000"/>
            <a:alpha val="90000"/>
          </a:schemeClr>
        </a:solidFill>
        <a:ln>
          <a:solidFill>
            <a:schemeClr val="accent3"/>
          </a:solidFill>
        </a:ln>
      </dgm:spPr>
      <dgm:t>
        <a:bodyPr/>
        <a:lstStyle/>
        <a:p>
          <a:pPr marL="0" indent="0"/>
          <a:endParaRPr lang="en-US" sz="1600" b="1" dirty="0"/>
        </a:p>
      </dgm:t>
    </dgm:pt>
    <dgm:pt modelId="{1C4264D1-F8DB-4AF0-BB0D-D456FF02AEE9}" type="parTrans" cxnId="{64CD61BC-4D96-4486-9C93-36626A2A4218}">
      <dgm:prSet/>
      <dgm:spPr/>
      <dgm:t>
        <a:bodyPr/>
        <a:lstStyle/>
        <a:p>
          <a:endParaRPr lang="en-US"/>
        </a:p>
      </dgm:t>
    </dgm:pt>
    <dgm:pt modelId="{A180ABE0-3223-480F-AD68-D32614389816}" type="sibTrans" cxnId="{64CD61BC-4D96-4486-9C93-36626A2A4218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 custScaleX="107786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622556EF-3B39-410C-905B-379D08AA5165}" type="presOf" srcId="{FC0A2303-18C1-493C-A9B8-CAD3337F0995}" destId="{B4F2A701-C4AB-475C-94CA-FB9E32074A29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1F9931C0-F448-4F5D-B14B-7321B2B604BA}" type="presOf" srcId="{732106AB-2780-4C2A-8839-27CFBE20B09E}" destId="{4943B1BB-743B-48BC-8888-08FEBDED8D9C}" srcOrd="0" destOrd="0" presId="urn:microsoft.com/office/officeart/2005/8/layout/cycle4#1"/>
    <dgm:cxn modelId="{3763136F-5BE4-4AC9-BA3A-3AC1F89F7CFC}" srcId="{382D4123-FB92-4EE0-8D49-BB28CBCB58F5}" destId="{01D70FDB-73E0-4D56-A2CA-88C513F534CD}" srcOrd="1" destOrd="0" parTransId="{FFA95228-690B-467C-8C7F-406896506F2D}" sibTransId="{8AA960E1-125D-4528-94D4-641DA491A65E}"/>
    <dgm:cxn modelId="{AD5A3BED-37BF-48B9-916F-D9135446F901}" type="presOf" srcId="{C2684C4A-83CB-424F-BE9D-D5E0AD6423E5}" destId="{2DE080E0-C177-4CD3-8F30-4831FCCB192D}" srcOrd="1" destOrd="0" presId="urn:microsoft.com/office/officeart/2005/8/layout/cycle4#1"/>
    <dgm:cxn modelId="{5202C08B-7C44-4A51-8E60-AAAF3683DA8C}" type="presOf" srcId="{732106AB-2780-4C2A-8839-27CFBE20B09E}" destId="{8152A66D-6C9B-4656-B06E-D056B0DC2881}" srcOrd="1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B3FD561A-4D96-4294-BDB2-BCB676400668}" type="presOf" srcId="{66D48CCD-3C3A-4892-83FB-ADB1E9D71E27}" destId="{FAC644F4-C57A-4BB3-A3F1-EEAD098BCD35}" srcOrd="0" destOrd="0" presId="urn:microsoft.com/office/officeart/2005/8/layout/cycle4#1"/>
    <dgm:cxn modelId="{0D58E6C2-E3EE-4A50-8E18-59AB37D235AA}" type="presOf" srcId="{DDD129B6-2CCD-4AD9-992D-6FC6363325BB}" destId="{ED029989-506B-4006-9DBF-61BCFA16A2AA}" srcOrd="1" destOrd="0" presId="urn:microsoft.com/office/officeart/2005/8/layout/cycle4#1"/>
    <dgm:cxn modelId="{C82DA5E3-8D0A-4261-851C-13FCF0A3E863}" type="presOf" srcId="{DDD129B6-2CCD-4AD9-992D-6FC6363325BB}" destId="{13A3221D-F687-4F14-9582-C5E7725EA09E}" srcOrd="0" destOrd="0" presId="urn:microsoft.com/office/officeart/2005/8/layout/cycle4#1"/>
    <dgm:cxn modelId="{08428CA7-2740-4694-A892-20158ED223AD}" type="presOf" srcId="{382D4123-FB92-4EE0-8D49-BB28CBCB58F5}" destId="{1E3AA455-7A5E-4AF6-8596-EB5979884082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E1A7694F-08B9-4FF0-BA87-AFB74975B7B9}" type="presOf" srcId="{D5C92333-B36B-4255-B262-964DE0759889}" destId="{86A6A816-48CD-416B-B9F3-7ABFA40ACA3A}" srcOrd="0" destOrd="0" presId="urn:microsoft.com/office/officeart/2005/8/layout/cycle4#1"/>
    <dgm:cxn modelId="{4EF927C6-9849-4FAC-95EF-9A6ED2AE6222}" type="presOf" srcId="{C8315834-761F-48DC-8D0B-47055E75EA41}" destId="{0AA8F402-CEB7-4205-BD0F-CFECB696591D}" srcOrd="0" destOrd="0" presId="urn:microsoft.com/office/officeart/2005/8/layout/cycle4#1"/>
    <dgm:cxn modelId="{F187E139-D1A8-4990-BF9A-30FEB632F5A2}" type="presOf" srcId="{8A093774-7DC6-444C-AA2C-19FFB7D94B83}" destId="{2920A68B-2023-4D10-932C-589BF6B8EEF2}" srcOrd="0" destOrd="0" presId="urn:microsoft.com/office/officeart/2005/8/layout/cycle4#1"/>
    <dgm:cxn modelId="{90A1E5FE-8808-45C7-9E5D-4EB193C6536E}" type="presOf" srcId="{01D70FDB-73E0-4D56-A2CA-88C513F534CD}" destId="{0AA8F402-CEB7-4205-BD0F-CFECB696591D}" srcOrd="0" destOrd="1" presId="urn:microsoft.com/office/officeart/2005/8/layout/cycle4#1"/>
    <dgm:cxn modelId="{2AC03EC3-1748-45F6-924E-9C23A56FF5BF}" type="presOf" srcId="{C8315834-761F-48DC-8D0B-47055E75EA41}" destId="{D82A76EE-401A-4DC1-A3BB-2C9634BE98FD}" srcOrd="1" destOrd="0" presId="urn:microsoft.com/office/officeart/2005/8/layout/cycle4#1"/>
    <dgm:cxn modelId="{64CD61BC-4D96-4486-9C93-36626A2A4218}" srcId="{382D4123-FB92-4EE0-8D49-BB28CBCB58F5}" destId="{C8315834-761F-48DC-8D0B-47055E75EA41}" srcOrd="0" destOrd="0" parTransId="{1C4264D1-F8DB-4AF0-BB0D-D456FF02AEE9}" sibTransId="{A180ABE0-3223-480F-AD68-D32614389816}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529558EC-1187-434F-8400-911A71EC37D4}" type="presOf" srcId="{C2684C4A-83CB-424F-BE9D-D5E0AD6423E5}" destId="{CBF578CD-0E22-41AF-9C8C-07C1C0680F89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7ECDCA04-88D2-4478-9C5E-0301A72B6D29}" type="presOf" srcId="{01D70FDB-73E0-4D56-A2CA-88C513F534CD}" destId="{D82A76EE-401A-4DC1-A3BB-2C9634BE98FD}" srcOrd="1" destOrd="1" presId="urn:microsoft.com/office/officeart/2005/8/layout/cycle4#1"/>
    <dgm:cxn modelId="{FA127012-5AD3-4C84-AEB5-19BC6A9D309C}" type="presParOf" srcId="{86A6A816-48CD-416B-B9F3-7ABFA40ACA3A}" destId="{D431D3EB-7FA9-459F-BE87-F5F21EFBEF40}" srcOrd="0" destOrd="0" presId="urn:microsoft.com/office/officeart/2005/8/layout/cycle4#1"/>
    <dgm:cxn modelId="{A9137B13-8FBC-402A-84F5-70CD61C92E07}" type="presParOf" srcId="{D431D3EB-7FA9-459F-BE87-F5F21EFBEF40}" destId="{1CA6D603-3FD2-4FAE-AB4A-81D4C5F204FF}" srcOrd="0" destOrd="0" presId="urn:microsoft.com/office/officeart/2005/8/layout/cycle4#1"/>
    <dgm:cxn modelId="{65D9EB14-8BE0-4CE9-A035-F251652D9228}" type="presParOf" srcId="{1CA6D603-3FD2-4FAE-AB4A-81D4C5F204FF}" destId="{4943B1BB-743B-48BC-8888-08FEBDED8D9C}" srcOrd="0" destOrd="0" presId="urn:microsoft.com/office/officeart/2005/8/layout/cycle4#1"/>
    <dgm:cxn modelId="{4140DB76-EE52-4EEE-9F4C-0FD1FE7CA589}" type="presParOf" srcId="{1CA6D603-3FD2-4FAE-AB4A-81D4C5F204FF}" destId="{8152A66D-6C9B-4656-B06E-D056B0DC2881}" srcOrd="1" destOrd="0" presId="urn:microsoft.com/office/officeart/2005/8/layout/cycle4#1"/>
    <dgm:cxn modelId="{79D68DBB-54F3-45F2-B296-628F31EA7F36}" type="presParOf" srcId="{D431D3EB-7FA9-459F-BE87-F5F21EFBEF40}" destId="{EF596B49-1E5A-4120-86BC-EFBC7C335F9D}" srcOrd="1" destOrd="0" presId="urn:microsoft.com/office/officeart/2005/8/layout/cycle4#1"/>
    <dgm:cxn modelId="{2B3C646F-2264-4FDF-9427-FDEEF0176AB2}" type="presParOf" srcId="{EF596B49-1E5A-4120-86BC-EFBC7C335F9D}" destId="{CBF578CD-0E22-41AF-9C8C-07C1C0680F89}" srcOrd="0" destOrd="0" presId="urn:microsoft.com/office/officeart/2005/8/layout/cycle4#1"/>
    <dgm:cxn modelId="{EBB3A8F2-816C-41A2-ADF5-35C19D826318}" type="presParOf" srcId="{EF596B49-1E5A-4120-86BC-EFBC7C335F9D}" destId="{2DE080E0-C177-4CD3-8F30-4831FCCB192D}" srcOrd="1" destOrd="0" presId="urn:microsoft.com/office/officeart/2005/8/layout/cycle4#1"/>
    <dgm:cxn modelId="{19341789-7903-4444-8E67-58114AFC3668}" type="presParOf" srcId="{D431D3EB-7FA9-459F-BE87-F5F21EFBEF40}" destId="{BF6372FE-CD26-4763-8CCF-B4C9A97D1AF5}" srcOrd="2" destOrd="0" presId="urn:microsoft.com/office/officeart/2005/8/layout/cycle4#1"/>
    <dgm:cxn modelId="{34F1B8D9-3CFC-48CD-9EA5-CC819481DFE6}" type="presParOf" srcId="{BF6372FE-CD26-4763-8CCF-B4C9A97D1AF5}" destId="{13A3221D-F687-4F14-9582-C5E7725EA09E}" srcOrd="0" destOrd="0" presId="urn:microsoft.com/office/officeart/2005/8/layout/cycle4#1"/>
    <dgm:cxn modelId="{7A00486F-FAB3-416F-90C1-4255EF2EB867}" type="presParOf" srcId="{BF6372FE-CD26-4763-8CCF-B4C9A97D1AF5}" destId="{ED029989-506B-4006-9DBF-61BCFA16A2AA}" srcOrd="1" destOrd="0" presId="urn:microsoft.com/office/officeart/2005/8/layout/cycle4#1"/>
    <dgm:cxn modelId="{E37EDA2C-9465-4740-8CE6-27B5240A9C64}" type="presParOf" srcId="{D431D3EB-7FA9-459F-BE87-F5F21EFBEF40}" destId="{EAA15B8F-0AC4-4E8F-BE55-F41044BE1F20}" srcOrd="3" destOrd="0" presId="urn:microsoft.com/office/officeart/2005/8/layout/cycle4#1"/>
    <dgm:cxn modelId="{DC4EED55-8EAB-4C70-B035-B85046744AAE}" type="presParOf" srcId="{EAA15B8F-0AC4-4E8F-BE55-F41044BE1F20}" destId="{0AA8F402-CEB7-4205-BD0F-CFECB696591D}" srcOrd="0" destOrd="0" presId="urn:microsoft.com/office/officeart/2005/8/layout/cycle4#1"/>
    <dgm:cxn modelId="{CF2F7C23-9FC6-4A60-9D59-3AAE351F0CA9}" type="presParOf" srcId="{EAA15B8F-0AC4-4E8F-BE55-F41044BE1F20}" destId="{D82A76EE-401A-4DC1-A3BB-2C9634BE98FD}" srcOrd="1" destOrd="0" presId="urn:microsoft.com/office/officeart/2005/8/layout/cycle4#1"/>
    <dgm:cxn modelId="{CACF7EFA-C51A-4564-B4D9-AEC234CCC800}" type="presParOf" srcId="{D431D3EB-7FA9-459F-BE87-F5F21EFBEF40}" destId="{43CCEE45-27B2-4FBB-8B73-2A6C347CA878}" srcOrd="4" destOrd="0" presId="urn:microsoft.com/office/officeart/2005/8/layout/cycle4#1"/>
    <dgm:cxn modelId="{CC8CD4AB-E7B1-485F-9DB3-4502445EE50C}" type="presParOf" srcId="{86A6A816-48CD-416B-B9F3-7ABFA40ACA3A}" destId="{49D7D3B8-CA3A-4CC5-B681-F967C408F853}" srcOrd="1" destOrd="0" presId="urn:microsoft.com/office/officeart/2005/8/layout/cycle4#1"/>
    <dgm:cxn modelId="{40724209-7D4A-4FB0-BA3E-D402CFF4139C}" type="presParOf" srcId="{49D7D3B8-CA3A-4CC5-B681-F967C408F853}" destId="{2920A68B-2023-4D10-932C-589BF6B8EEF2}" srcOrd="0" destOrd="0" presId="urn:microsoft.com/office/officeart/2005/8/layout/cycle4#1"/>
    <dgm:cxn modelId="{681F518F-82CC-4CA9-907C-4D59AA468F35}" type="presParOf" srcId="{49D7D3B8-CA3A-4CC5-B681-F967C408F853}" destId="{FAC644F4-C57A-4BB3-A3F1-EEAD098BCD35}" srcOrd="1" destOrd="0" presId="urn:microsoft.com/office/officeart/2005/8/layout/cycle4#1"/>
    <dgm:cxn modelId="{88E660A6-3C23-467D-BEB4-C5DA33D9597C}" type="presParOf" srcId="{49D7D3B8-CA3A-4CC5-B681-F967C408F853}" destId="{B4F2A701-C4AB-475C-94CA-FB9E32074A29}" srcOrd="2" destOrd="0" presId="urn:microsoft.com/office/officeart/2005/8/layout/cycle4#1"/>
    <dgm:cxn modelId="{1A522118-4570-483B-80AD-71E14E23A63A}" type="presParOf" srcId="{49D7D3B8-CA3A-4CC5-B681-F967C408F853}" destId="{1E3AA455-7A5E-4AF6-8596-EB5979884082}" srcOrd="3" destOrd="0" presId="urn:microsoft.com/office/officeart/2005/8/layout/cycle4#1"/>
    <dgm:cxn modelId="{5F8B3F95-2276-45D2-AFFE-7C1400B112A1}" type="presParOf" srcId="{49D7D3B8-CA3A-4CC5-B681-F967C408F853}" destId="{FF5AC0D6-E2F3-431C-B398-B93604CF36EE}" srcOrd="4" destOrd="0" presId="urn:microsoft.com/office/officeart/2005/8/layout/cycle4#1"/>
    <dgm:cxn modelId="{6C23A1C2-5F23-4A00-A75E-B93A6E84C6AA}" type="presParOf" srcId="{86A6A816-48CD-416B-B9F3-7ABFA40ACA3A}" destId="{88F4F796-7E37-4DD3-ADBF-2CED026FD4A3}" srcOrd="2" destOrd="0" presId="urn:microsoft.com/office/officeart/2005/8/layout/cycle4#1"/>
    <dgm:cxn modelId="{F8B08E99-A55D-476A-856E-9AFE3D93C873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195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pPr marL="0" indent="0"/>
          <a:r>
            <a:rPr lang="en-US" sz="2000" b="1" dirty="0" smtClean="0"/>
            <a:t>Results of Assessment</a:t>
          </a:r>
          <a:endParaRPr lang="en-US" sz="16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solidFill>
          <a:schemeClr val="accent2">
            <a:alpha val="34000"/>
          </a:schemeClr>
        </a:solidFill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solidFill>
          <a:schemeClr val="accent4">
            <a:lumMod val="40000"/>
            <a:lumOff val="60000"/>
            <a:alpha val="34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0B15D14F-EFA9-45B0-8515-788C827DC095}" type="presOf" srcId="{FC0A2303-18C1-493C-A9B8-CAD3337F0995}" destId="{B4F2A701-C4AB-475C-94CA-FB9E32074A29}" srcOrd="0" destOrd="0" presId="urn:microsoft.com/office/officeart/2005/8/layout/cycle4#1"/>
    <dgm:cxn modelId="{A5038FDD-E557-4E90-8C55-45F4178CB9A9}" type="presOf" srcId="{DDD129B6-2CCD-4AD9-992D-6FC6363325BB}" destId="{13A3221D-F687-4F14-9582-C5E7725EA09E}" srcOrd="0" destOrd="0" presId="urn:microsoft.com/office/officeart/2005/8/layout/cycle4#1"/>
    <dgm:cxn modelId="{346E4BAD-EB0F-47A0-9FA2-120B42B6A52E}" type="presOf" srcId="{C2684C4A-83CB-424F-BE9D-D5E0AD6423E5}" destId="{CBF578CD-0E22-41AF-9C8C-07C1C0680F89}" srcOrd="0" destOrd="0" presId="urn:microsoft.com/office/officeart/2005/8/layout/cycle4#1"/>
    <dgm:cxn modelId="{BB239F2D-7A00-412B-AE9F-33D8DFA4EB2A}" type="presOf" srcId="{382D4123-FB92-4EE0-8D49-BB28CBCB58F5}" destId="{1E3AA455-7A5E-4AF6-8596-EB5979884082}" srcOrd="0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207EB47A-23D9-4F9C-A0F2-BA56D6962F3E}" type="presOf" srcId="{DDD129B6-2CCD-4AD9-992D-6FC6363325BB}" destId="{ED029989-506B-4006-9DBF-61BCFA16A2AA}" srcOrd="1" destOrd="0" presId="urn:microsoft.com/office/officeart/2005/8/layout/cycle4#1"/>
    <dgm:cxn modelId="{2C6165B1-811C-40F8-B9CA-06049F083BC8}" type="presOf" srcId="{66D48CCD-3C3A-4892-83FB-ADB1E9D71E27}" destId="{FAC644F4-C57A-4BB3-A3F1-EEAD098BCD35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9E130AEA-D5D7-45D6-B30E-EA2FE2BB74BE}" type="presOf" srcId="{01D70FDB-73E0-4D56-A2CA-88C513F534CD}" destId="{D82A76EE-401A-4DC1-A3BB-2C9634BE98FD}" srcOrd="1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75BAB38C-F0B7-44C5-BFA7-9B82EA52A12E}" type="presOf" srcId="{732106AB-2780-4C2A-8839-27CFBE20B09E}" destId="{8152A66D-6C9B-4656-B06E-D056B0DC2881}" srcOrd="1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57A67831-67D9-4F82-A937-8CE5BC5100D5}" type="presOf" srcId="{8A093774-7DC6-444C-AA2C-19FFB7D94B83}" destId="{2920A68B-2023-4D10-932C-589BF6B8EEF2}" srcOrd="0" destOrd="0" presId="urn:microsoft.com/office/officeart/2005/8/layout/cycle4#1"/>
    <dgm:cxn modelId="{14BAB49B-8942-4D37-82FC-056DCEA9FEA3}" type="presOf" srcId="{C2684C4A-83CB-424F-BE9D-D5E0AD6423E5}" destId="{2DE080E0-C177-4CD3-8F30-4831FCCB192D}" srcOrd="1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1A25AA60-0A39-4A2D-B0E2-ADC51E7DFBC5}" type="presOf" srcId="{D5C92333-B36B-4255-B262-964DE0759889}" destId="{86A6A816-48CD-416B-B9F3-7ABFA40ACA3A}" srcOrd="0" destOrd="0" presId="urn:microsoft.com/office/officeart/2005/8/layout/cycle4#1"/>
    <dgm:cxn modelId="{B72A5F6D-AE4F-4E6A-9851-EEEA6DAB1813}" type="presOf" srcId="{732106AB-2780-4C2A-8839-27CFBE20B09E}" destId="{4943B1BB-743B-48BC-8888-08FEBDED8D9C}" srcOrd="0" destOrd="0" presId="urn:microsoft.com/office/officeart/2005/8/layout/cycle4#1"/>
    <dgm:cxn modelId="{AE650DEF-6D68-4771-AAE5-31C63526F3D7}" type="presOf" srcId="{01D70FDB-73E0-4D56-A2CA-88C513F534CD}" destId="{0AA8F402-CEB7-4205-BD0F-CFECB696591D}" srcOrd="0" destOrd="0" presId="urn:microsoft.com/office/officeart/2005/8/layout/cycle4#1"/>
    <dgm:cxn modelId="{A4875043-9122-423C-9BAD-67D6B12DCE9B}" type="presParOf" srcId="{86A6A816-48CD-416B-B9F3-7ABFA40ACA3A}" destId="{D431D3EB-7FA9-459F-BE87-F5F21EFBEF40}" srcOrd="0" destOrd="0" presId="urn:microsoft.com/office/officeart/2005/8/layout/cycle4#1"/>
    <dgm:cxn modelId="{EA226C0A-0826-4272-B206-DC13DAB53D68}" type="presParOf" srcId="{D431D3EB-7FA9-459F-BE87-F5F21EFBEF40}" destId="{1CA6D603-3FD2-4FAE-AB4A-81D4C5F204FF}" srcOrd="0" destOrd="0" presId="urn:microsoft.com/office/officeart/2005/8/layout/cycle4#1"/>
    <dgm:cxn modelId="{B8B3DD07-A70D-4A29-938C-5F549CE581F6}" type="presParOf" srcId="{1CA6D603-3FD2-4FAE-AB4A-81D4C5F204FF}" destId="{4943B1BB-743B-48BC-8888-08FEBDED8D9C}" srcOrd="0" destOrd="0" presId="urn:microsoft.com/office/officeart/2005/8/layout/cycle4#1"/>
    <dgm:cxn modelId="{28133F8E-F485-47C1-B586-F3BEA3F576ED}" type="presParOf" srcId="{1CA6D603-3FD2-4FAE-AB4A-81D4C5F204FF}" destId="{8152A66D-6C9B-4656-B06E-D056B0DC2881}" srcOrd="1" destOrd="0" presId="urn:microsoft.com/office/officeart/2005/8/layout/cycle4#1"/>
    <dgm:cxn modelId="{88C40363-DC08-49B6-A206-294A685E8638}" type="presParOf" srcId="{D431D3EB-7FA9-459F-BE87-F5F21EFBEF40}" destId="{EF596B49-1E5A-4120-86BC-EFBC7C335F9D}" srcOrd="1" destOrd="0" presId="urn:microsoft.com/office/officeart/2005/8/layout/cycle4#1"/>
    <dgm:cxn modelId="{AF3F3824-405D-4096-BF25-F047AD6EB229}" type="presParOf" srcId="{EF596B49-1E5A-4120-86BC-EFBC7C335F9D}" destId="{CBF578CD-0E22-41AF-9C8C-07C1C0680F89}" srcOrd="0" destOrd="0" presId="urn:microsoft.com/office/officeart/2005/8/layout/cycle4#1"/>
    <dgm:cxn modelId="{03EE3385-57B2-4791-8AC3-61506AA0AFFF}" type="presParOf" srcId="{EF596B49-1E5A-4120-86BC-EFBC7C335F9D}" destId="{2DE080E0-C177-4CD3-8F30-4831FCCB192D}" srcOrd="1" destOrd="0" presId="urn:microsoft.com/office/officeart/2005/8/layout/cycle4#1"/>
    <dgm:cxn modelId="{F8BCD357-6509-451B-8440-E73F77825ADE}" type="presParOf" srcId="{D431D3EB-7FA9-459F-BE87-F5F21EFBEF40}" destId="{BF6372FE-CD26-4763-8CCF-B4C9A97D1AF5}" srcOrd="2" destOrd="0" presId="urn:microsoft.com/office/officeart/2005/8/layout/cycle4#1"/>
    <dgm:cxn modelId="{13B18477-C1FF-4A09-92A2-17293F258779}" type="presParOf" srcId="{BF6372FE-CD26-4763-8CCF-B4C9A97D1AF5}" destId="{13A3221D-F687-4F14-9582-C5E7725EA09E}" srcOrd="0" destOrd="0" presId="urn:microsoft.com/office/officeart/2005/8/layout/cycle4#1"/>
    <dgm:cxn modelId="{AD725548-8251-42AB-9E90-4E4B60401C0E}" type="presParOf" srcId="{BF6372FE-CD26-4763-8CCF-B4C9A97D1AF5}" destId="{ED029989-506B-4006-9DBF-61BCFA16A2AA}" srcOrd="1" destOrd="0" presId="urn:microsoft.com/office/officeart/2005/8/layout/cycle4#1"/>
    <dgm:cxn modelId="{06541111-88A7-41C5-B8E9-340614AAEF9F}" type="presParOf" srcId="{D431D3EB-7FA9-459F-BE87-F5F21EFBEF40}" destId="{EAA15B8F-0AC4-4E8F-BE55-F41044BE1F20}" srcOrd="3" destOrd="0" presId="urn:microsoft.com/office/officeart/2005/8/layout/cycle4#1"/>
    <dgm:cxn modelId="{F318EA09-DFFE-4C09-A895-32CC6BCA593A}" type="presParOf" srcId="{EAA15B8F-0AC4-4E8F-BE55-F41044BE1F20}" destId="{0AA8F402-CEB7-4205-BD0F-CFECB696591D}" srcOrd="0" destOrd="0" presId="urn:microsoft.com/office/officeart/2005/8/layout/cycle4#1"/>
    <dgm:cxn modelId="{3B1CB7B0-12B7-4A9A-AF36-38583097AE21}" type="presParOf" srcId="{EAA15B8F-0AC4-4E8F-BE55-F41044BE1F20}" destId="{D82A76EE-401A-4DC1-A3BB-2C9634BE98FD}" srcOrd="1" destOrd="0" presId="urn:microsoft.com/office/officeart/2005/8/layout/cycle4#1"/>
    <dgm:cxn modelId="{CF27039B-3853-49D1-84E0-D254E869F351}" type="presParOf" srcId="{D431D3EB-7FA9-459F-BE87-F5F21EFBEF40}" destId="{43CCEE45-27B2-4FBB-8B73-2A6C347CA878}" srcOrd="4" destOrd="0" presId="urn:microsoft.com/office/officeart/2005/8/layout/cycle4#1"/>
    <dgm:cxn modelId="{F63DF1E1-BF1C-478B-996E-EDE2527E9E18}" type="presParOf" srcId="{86A6A816-48CD-416B-B9F3-7ABFA40ACA3A}" destId="{49D7D3B8-CA3A-4CC5-B681-F967C408F853}" srcOrd="1" destOrd="0" presId="urn:microsoft.com/office/officeart/2005/8/layout/cycle4#1"/>
    <dgm:cxn modelId="{AA93E060-817E-4BF3-BBF4-974D33ACDE19}" type="presParOf" srcId="{49D7D3B8-CA3A-4CC5-B681-F967C408F853}" destId="{2920A68B-2023-4D10-932C-589BF6B8EEF2}" srcOrd="0" destOrd="0" presId="urn:microsoft.com/office/officeart/2005/8/layout/cycle4#1"/>
    <dgm:cxn modelId="{94A1D2C3-BF80-4FFD-9238-DC336392306B}" type="presParOf" srcId="{49D7D3B8-CA3A-4CC5-B681-F967C408F853}" destId="{FAC644F4-C57A-4BB3-A3F1-EEAD098BCD35}" srcOrd="1" destOrd="0" presId="urn:microsoft.com/office/officeart/2005/8/layout/cycle4#1"/>
    <dgm:cxn modelId="{5D44662A-55F4-4F24-B187-5E0C4BDE53FD}" type="presParOf" srcId="{49D7D3B8-CA3A-4CC5-B681-F967C408F853}" destId="{B4F2A701-C4AB-475C-94CA-FB9E32074A29}" srcOrd="2" destOrd="0" presId="urn:microsoft.com/office/officeart/2005/8/layout/cycle4#1"/>
    <dgm:cxn modelId="{F9806DA6-FF59-4E23-95B0-3C2674523928}" type="presParOf" srcId="{49D7D3B8-CA3A-4CC5-B681-F967C408F853}" destId="{1E3AA455-7A5E-4AF6-8596-EB5979884082}" srcOrd="3" destOrd="0" presId="urn:microsoft.com/office/officeart/2005/8/layout/cycle4#1"/>
    <dgm:cxn modelId="{056BF519-4ACD-438D-AB77-C6F1D8FCA3DD}" type="presParOf" srcId="{49D7D3B8-CA3A-4CC5-B681-F967C408F853}" destId="{FF5AC0D6-E2F3-431C-B398-B93604CF36EE}" srcOrd="4" destOrd="0" presId="urn:microsoft.com/office/officeart/2005/8/layout/cycle4#1"/>
    <dgm:cxn modelId="{95457E5E-2579-4DF8-9F15-CE93A8A9A9C6}" type="presParOf" srcId="{86A6A816-48CD-416B-B9F3-7ABFA40ACA3A}" destId="{88F4F796-7E37-4DD3-ADBF-2CED026FD4A3}" srcOrd="2" destOrd="0" presId="urn:microsoft.com/office/officeart/2005/8/layout/cycle4#1"/>
    <dgm:cxn modelId="{49C1BA60-6C6B-4637-8D73-DCC0BC2EE716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solidFill>
          <a:schemeClr val="accent3">
            <a:lumMod val="60000"/>
            <a:lumOff val="40000"/>
            <a:alpha val="34000"/>
          </a:schemeClr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sz="2300" b="1" dirty="0" smtClean="0"/>
            <a:t>Students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761D6E3D-187C-48D9-BED1-09F263536EDC}" type="presOf" srcId="{732106AB-2780-4C2A-8839-27CFBE20B09E}" destId="{4943B1BB-743B-48BC-8888-08FEBDED8D9C}" srcOrd="0" destOrd="0" presId="urn:microsoft.com/office/officeart/2005/8/layout/cycle4#1"/>
    <dgm:cxn modelId="{EF5A4614-C3AC-4825-88AB-B2A2942C5274}" type="presOf" srcId="{66D48CCD-3C3A-4892-83FB-ADB1E9D71E27}" destId="{FAC644F4-C57A-4BB3-A3F1-EEAD098BCD35}" srcOrd="0" destOrd="0" presId="urn:microsoft.com/office/officeart/2005/8/layout/cycle4#1"/>
    <dgm:cxn modelId="{0FBBC06B-9C49-4827-AAE9-EC62B0AB7FFA}" type="presOf" srcId="{8A093774-7DC6-444C-AA2C-19FFB7D94B83}" destId="{2920A68B-2023-4D10-932C-589BF6B8EEF2}" srcOrd="0" destOrd="0" presId="urn:microsoft.com/office/officeart/2005/8/layout/cycle4#1"/>
    <dgm:cxn modelId="{B3951FDC-8623-4A9B-818F-FA5C0ACF8234}" type="presOf" srcId="{732106AB-2780-4C2A-8839-27CFBE20B09E}" destId="{8152A66D-6C9B-4656-B06E-D056B0DC2881}" srcOrd="1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3F1A9875-957B-44CA-A369-A8C411D5A7EF}" type="presOf" srcId="{01D70FDB-73E0-4D56-A2CA-88C513F534CD}" destId="{D82A76EE-401A-4DC1-A3BB-2C9634BE98FD}" srcOrd="1" destOrd="0" presId="urn:microsoft.com/office/officeart/2005/8/layout/cycle4#1"/>
    <dgm:cxn modelId="{F2CBC51C-EA10-453B-AD57-6F30A845DF0B}" type="presOf" srcId="{01D70FDB-73E0-4D56-A2CA-88C513F534CD}" destId="{0AA8F402-CEB7-4205-BD0F-CFECB696591D}" srcOrd="0" destOrd="0" presId="urn:microsoft.com/office/officeart/2005/8/layout/cycle4#1"/>
    <dgm:cxn modelId="{6AC92AE7-967B-4898-920E-83B1A6467DAF}" type="presOf" srcId="{DDD129B6-2CCD-4AD9-992D-6FC6363325BB}" destId="{ED029989-506B-4006-9DBF-61BCFA16A2AA}" srcOrd="1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7B4417B7-2226-4C92-9187-8A9FF4EAE0C9}" type="presOf" srcId="{382D4123-FB92-4EE0-8D49-BB28CBCB58F5}" destId="{1E3AA455-7A5E-4AF6-8596-EB5979884082}" srcOrd="0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8BF75213-388A-4D85-838B-D9F7E67ACA41}" type="presOf" srcId="{D5C92333-B36B-4255-B262-964DE0759889}" destId="{86A6A816-48CD-416B-B9F3-7ABFA40ACA3A}" srcOrd="0" destOrd="0" presId="urn:microsoft.com/office/officeart/2005/8/layout/cycle4#1"/>
    <dgm:cxn modelId="{2587415A-26D2-4192-BD1D-CB59514164A5}" type="presOf" srcId="{FC0A2303-18C1-493C-A9B8-CAD3337F0995}" destId="{B4F2A701-C4AB-475C-94CA-FB9E32074A29}" srcOrd="0" destOrd="0" presId="urn:microsoft.com/office/officeart/2005/8/layout/cycle4#1"/>
    <dgm:cxn modelId="{37259A75-95F2-431A-8F92-569520CCAAA3}" type="presOf" srcId="{C2684C4A-83CB-424F-BE9D-D5E0AD6423E5}" destId="{CBF578CD-0E22-41AF-9C8C-07C1C0680F89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5461497A-D964-4243-AEEF-AC73D476C267}" type="presOf" srcId="{DDD129B6-2CCD-4AD9-992D-6FC6363325BB}" destId="{13A3221D-F687-4F14-9582-C5E7725EA09E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4219F995-B314-4002-9A9F-83A737ED8AF8}" type="presOf" srcId="{C2684C4A-83CB-424F-BE9D-D5E0AD6423E5}" destId="{2DE080E0-C177-4CD3-8F30-4831FCCB192D}" srcOrd="1" destOrd="0" presId="urn:microsoft.com/office/officeart/2005/8/layout/cycle4#1"/>
    <dgm:cxn modelId="{0FBC2042-5168-4781-A029-29943178F946}" type="presParOf" srcId="{86A6A816-48CD-416B-B9F3-7ABFA40ACA3A}" destId="{D431D3EB-7FA9-459F-BE87-F5F21EFBEF40}" srcOrd="0" destOrd="0" presId="urn:microsoft.com/office/officeart/2005/8/layout/cycle4#1"/>
    <dgm:cxn modelId="{4E96C6D8-5DEE-40BC-8FAE-22F4F70796BF}" type="presParOf" srcId="{D431D3EB-7FA9-459F-BE87-F5F21EFBEF40}" destId="{1CA6D603-3FD2-4FAE-AB4A-81D4C5F204FF}" srcOrd="0" destOrd="0" presId="urn:microsoft.com/office/officeart/2005/8/layout/cycle4#1"/>
    <dgm:cxn modelId="{59EC0152-A387-4B0F-B02F-6ADBF879B440}" type="presParOf" srcId="{1CA6D603-3FD2-4FAE-AB4A-81D4C5F204FF}" destId="{4943B1BB-743B-48BC-8888-08FEBDED8D9C}" srcOrd="0" destOrd="0" presId="urn:microsoft.com/office/officeart/2005/8/layout/cycle4#1"/>
    <dgm:cxn modelId="{E419CB37-137F-40EB-ADAF-6FE2940AEB12}" type="presParOf" srcId="{1CA6D603-3FD2-4FAE-AB4A-81D4C5F204FF}" destId="{8152A66D-6C9B-4656-B06E-D056B0DC2881}" srcOrd="1" destOrd="0" presId="urn:microsoft.com/office/officeart/2005/8/layout/cycle4#1"/>
    <dgm:cxn modelId="{5BCC5127-C6B4-4363-A5CC-1A3B0348C475}" type="presParOf" srcId="{D431D3EB-7FA9-459F-BE87-F5F21EFBEF40}" destId="{EF596B49-1E5A-4120-86BC-EFBC7C335F9D}" srcOrd="1" destOrd="0" presId="urn:microsoft.com/office/officeart/2005/8/layout/cycle4#1"/>
    <dgm:cxn modelId="{FD528DE0-DF3F-4DD7-BA5E-D0EBB0B215AD}" type="presParOf" srcId="{EF596B49-1E5A-4120-86BC-EFBC7C335F9D}" destId="{CBF578CD-0E22-41AF-9C8C-07C1C0680F89}" srcOrd="0" destOrd="0" presId="urn:microsoft.com/office/officeart/2005/8/layout/cycle4#1"/>
    <dgm:cxn modelId="{43327100-1B28-498D-AD6F-DF122936388F}" type="presParOf" srcId="{EF596B49-1E5A-4120-86BC-EFBC7C335F9D}" destId="{2DE080E0-C177-4CD3-8F30-4831FCCB192D}" srcOrd="1" destOrd="0" presId="urn:microsoft.com/office/officeart/2005/8/layout/cycle4#1"/>
    <dgm:cxn modelId="{5191D87B-3186-475D-9265-B99E69A56CEB}" type="presParOf" srcId="{D431D3EB-7FA9-459F-BE87-F5F21EFBEF40}" destId="{BF6372FE-CD26-4763-8CCF-B4C9A97D1AF5}" srcOrd="2" destOrd="0" presId="urn:microsoft.com/office/officeart/2005/8/layout/cycle4#1"/>
    <dgm:cxn modelId="{10CFEF15-3E67-4356-956A-1DABA495A52E}" type="presParOf" srcId="{BF6372FE-CD26-4763-8CCF-B4C9A97D1AF5}" destId="{13A3221D-F687-4F14-9582-C5E7725EA09E}" srcOrd="0" destOrd="0" presId="urn:microsoft.com/office/officeart/2005/8/layout/cycle4#1"/>
    <dgm:cxn modelId="{38076EAA-0D56-4D89-B200-72C8013CB619}" type="presParOf" srcId="{BF6372FE-CD26-4763-8CCF-B4C9A97D1AF5}" destId="{ED029989-506B-4006-9DBF-61BCFA16A2AA}" srcOrd="1" destOrd="0" presId="urn:microsoft.com/office/officeart/2005/8/layout/cycle4#1"/>
    <dgm:cxn modelId="{AA881B36-6282-4927-9FD8-1C03B3DBC18A}" type="presParOf" srcId="{D431D3EB-7FA9-459F-BE87-F5F21EFBEF40}" destId="{EAA15B8F-0AC4-4E8F-BE55-F41044BE1F20}" srcOrd="3" destOrd="0" presId="urn:microsoft.com/office/officeart/2005/8/layout/cycle4#1"/>
    <dgm:cxn modelId="{7D1D6CC1-B26A-4BE3-B03D-8F607BE02263}" type="presParOf" srcId="{EAA15B8F-0AC4-4E8F-BE55-F41044BE1F20}" destId="{0AA8F402-CEB7-4205-BD0F-CFECB696591D}" srcOrd="0" destOrd="0" presId="urn:microsoft.com/office/officeart/2005/8/layout/cycle4#1"/>
    <dgm:cxn modelId="{CCCE6C80-4544-4705-AC0B-024AAA35F665}" type="presParOf" srcId="{EAA15B8F-0AC4-4E8F-BE55-F41044BE1F20}" destId="{D82A76EE-401A-4DC1-A3BB-2C9634BE98FD}" srcOrd="1" destOrd="0" presId="urn:microsoft.com/office/officeart/2005/8/layout/cycle4#1"/>
    <dgm:cxn modelId="{AE52102B-8478-4FA9-8BC4-89D6F5731E29}" type="presParOf" srcId="{D431D3EB-7FA9-459F-BE87-F5F21EFBEF40}" destId="{43CCEE45-27B2-4FBB-8B73-2A6C347CA878}" srcOrd="4" destOrd="0" presId="urn:microsoft.com/office/officeart/2005/8/layout/cycle4#1"/>
    <dgm:cxn modelId="{80F617E8-58DE-449F-8F3A-B03C8F3800F7}" type="presParOf" srcId="{86A6A816-48CD-416B-B9F3-7ABFA40ACA3A}" destId="{49D7D3B8-CA3A-4CC5-B681-F967C408F853}" srcOrd="1" destOrd="0" presId="urn:microsoft.com/office/officeart/2005/8/layout/cycle4#1"/>
    <dgm:cxn modelId="{E7917378-7E53-4F9D-B645-0EC4ABAB258E}" type="presParOf" srcId="{49D7D3B8-CA3A-4CC5-B681-F967C408F853}" destId="{2920A68B-2023-4D10-932C-589BF6B8EEF2}" srcOrd="0" destOrd="0" presId="urn:microsoft.com/office/officeart/2005/8/layout/cycle4#1"/>
    <dgm:cxn modelId="{70492434-D69F-4F0B-9E6E-058A8143FF76}" type="presParOf" srcId="{49D7D3B8-CA3A-4CC5-B681-F967C408F853}" destId="{FAC644F4-C57A-4BB3-A3F1-EEAD098BCD35}" srcOrd="1" destOrd="0" presId="urn:microsoft.com/office/officeart/2005/8/layout/cycle4#1"/>
    <dgm:cxn modelId="{C009F3F7-865B-4E7B-8AB8-B8AC05BBDD71}" type="presParOf" srcId="{49D7D3B8-CA3A-4CC5-B681-F967C408F853}" destId="{B4F2A701-C4AB-475C-94CA-FB9E32074A29}" srcOrd="2" destOrd="0" presId="urn:microsoft.com/office/officeart/2005/8/layout/cycle4#1"/>
    <dgm:cxn modelId="{D89AA529-1F74-405B-8A62-CD9628E8DC2A}" type="presParOf" srcId="{49D7D3B8-CA3A-4CC5-B681-F967C408F853}" destId="{1E3AA455-7A5E-4AF6-8596-EB5979884082}" srcOrd="3" destOrd="0" presId="urn:microsoft.com/office/officeart/2005/8/layout/cycle4#1"/>
    <dgm:cxn modelId="{5604F9DF-C25C-4BF4-8AED-3AD71A0ACF42}" type="presParOf" srcId="{49D7D3B8-CA3A-4CC5-B681-F967C408F853}" destId="{FF5AC0D6-E2F3-431C-B398-B93604CF36EE}" srcOrd="4" destOrd="0" presId="urn:microsoft.com/office/officeart/2005/8/layout/cycle4#1"/>
    <dgm:cxn modelId="{CACDDBAB-1551-4439-916D-D5A40F57EA42}" type="presParOf" srcId="{86A6A816-48CD-416B-B9F3-7ABFA40ACA3A}" destId="{88F4F796-7E37-4DD3-ADBF-2CED026FD4A3}" srcOrd="2" destOrd="0" presId="urn:microsoft.com/office/officeart/2005/8/layout/cycle4#1"/>
    <dgm:cxn modelId="{8FE8A924-1603-44EA-BA91-FDDF15CB4270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2300" b="1" dirty="0" smtClean="0"/>
            <a:t>Students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solidFill>
          <a:schemeClr val="accent2">
            <a:alpha val="34000"/>
          </a:schemeClr>
        </a:solidFill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solidFill>
          <a:schemeClr val="accent4">
            <a:lumMod val="40000"/>
            <a:lumOff val="60000"/>
            <a:alpha val="34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5F01806F-B9CD-44D7-AF97-CCF5EDF484EC}" type="presOf" srcId="{732106AB-2780-4C2A-8839-27CFBE20B09E}" destId="{8152A66D-6C9B-4656-B06E-D056B0DC2881}" srcOrd="1" destOrd="0" presId="urn:microsoft.com/office/officeart/2005/8/layout/cycle4#1"/>
    <dgm:cxn modelId="{97DADC09-0D65-4E5D-B7B1-931295BCAC9C}" type="presOf" srcId="{01D70FDB-73E0-4D56-A2CA-88C513F534CD}" destId="{0AA8F402-CEB7-4205-BD0F-CFECB696591D}" srcOrd="0" destOrd="0" presId="urn:microsoft.com/office/officeart/2005/8/layout/cycle4#1"/>
    <dgm:cxn modelId="{652C0939-8245-4273-BF5F-B0E8A68A3256}" type="presOf" srcId="{DDD129B6-2CCD-4AD9-992D-6FC6363325BB}" destId="{ED029989-506B-4006-9DBF-61BCFA16A2AA}" srcOrd="1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3D692544-3A00-4575-A8BF-C2BD810BBC4A}" type="presOf" srcId="{FC0A2303-18C1-493C-A9B8-CAD3337F0995}" destId="{B4F2A701-C4AB-475C-94CA-FB9E32074A29}" srcOrd="0" destOrd="0" presId="urn:microsoft.com/office/officeart/2005/8/layout/cycle4#1"/>
    <dgm:cxn modelId="{6D8CA1D9-9D6D-40DC-9E20-5F065C3F6CD9}" type="presOf" srcId="{382D4123-FB92-4EE0-8D49-BB28CBCB58F5}" destId="{1E3AA455-7A5E-4AF6-8596-EB5979884082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755F6502-87E6-45F2-A4DE-49E08BE77AE1}" type="presOf" srcId="{732106AB-2780-4C2A-8839-27CFBE20B09E}" destId="{4943B1BB-743B-48BC-8888-08FEBDED8D9C}" srcOrd="0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0B6F91A9-B246-4319-8100-412F87196465}" type="presOf" srcId="{C2684C4A-83CB-424F-BE9D-D5E0AD6423E5}" destId="{CBF578CD-0E22-41AF-9C8C-07C1C0680F89}" srcOrd="0" destOrd="0" presId="urn:microsoft.com/office/officeart/2005/8/layout/cycle4#1"/>
    <dgm:cxn modelId="{25709CB6-D3FC-4958-8C76-52CA80E1560B}" type="presOf" srcId="{8A093774-7DC6-444C-AA2C-19FFB7D94B83}" destId="{2920A68B-2023-4D10-932C-589BF6B8EEF2}" srcOrd="0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87FC7248-24F7-4088-8F69-248943EF1F20}" type="presOf" srcId="{01D70FDB-73E0-4D56-A2CA-88C513F534CD}" destId="{D82A76EE-401A-4DC1-A3BB-2C9634BE98FD}" srcOrd="1" destOrd="0" presId="urn:microsoft.com/office/officeart/2005/8/layout/cycle4#1"/>
    <dgm:cxn modelId="{BA19514E-69BE-4B59-BE8E-ED5128A6645C}" type="presOf" srcId="{66D48CCD-3C3A-4892-83FB-ADB1E9D71E27}" destId="{FAC644F4-C57A-4BB3-A3F1-EEAD098BCD35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AC51148C-F108-4B11-A4B6-0A8356C10BD6}" type="presOf" srcId="{DDD129B6-2CCD-4AD9-992D-6FC6363325BB}" destId="{13A3221D-F687-4F14-9582-C5E7725EA09E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74A24547-6D26-487E-BE23-27BD369DC43F}" type="presOf" srcId="{C2684C4A-83CB-424F-BE9D-D5E0AD6423E5}" destId="{2DE080E0-C177-4CD3-8F30-4831FCCB192D}" srcOrd="1" destOrd="0" presId="urn:microsoft.com/office/officeart/2005/8/layout/cycle4#1"/>
    <dgm:cxn modelId="{77F89932-2A0B-4828-B652-6E2853DCB655}" type="presOf" srcId="{D5C92333-B36B-4255-B262-964DE0759889}" destId="{86A6A816-48CD-416B-B9F3-7ABFA40ACA3A}" srcOrd="0" destOrd="0" presId="urn:microsoft.com/office/officeart/2005/8/layout/cycle4#1"/>
    <dgm:cxn modelId="{69CBC29B-D983-4CA4-BAF0-A7EBCBA9C5A9}" type="presParOf" srcId="{86A6A816-48CD-416B-B9F3-7ABFA40ACA3A}" destId="{D431D3EB-7FA9-459F-BE87-F5F21EFBEF40}" srcOrd="0" destOrd="0" presId="urn:microsoft.com/office/officeart/2005/8/layout/cycle4#1"/>
    <dgm:cxn modelId="{97DC42A0-62A7-4A7B-84B3-7677E747FDFE}" type="presParOf" srcId="{D431D3EB-7FA9-459F-BE87-F5F21EFBEF40}" destId="{1CA6D603-3FD2-4FAE-AB4A-81D4C5F204FF}" srcOrd="0" destOrd="0" presId="urn:microsoft.com/office/officeart/2005/8/layout/cycle4#1"/>
    <dgm:cxn modelId="{22496A24-97DF-4934-9DA5-A32AC4CEDD0A}" type="presParOf" srcId="{1CA6D603-3FD2-4FAE-AB4A-81D4C5F204FF}" destId="{4943B1BB-743B-48BC-8888-08FEBDED8D9C}" srcOrd="0" destOrd="0" presId="urn:microsoft.com/office/officeart/2005/8/layout/cycle4#1"/>
    <dgm:cxn modelId="{9B339FE5-9123-44B5-809E-36A299EB3596}" type="presParOf" srcId="{1CA6D603-3FD2-4FAE-AB4A-81D4C5F204FF}" destId="{8152A66D-6C9B-4656-B06E-D056B0DC2881}" srcOrd="1" destOrd="0" presId="urn:microsoft.com/office/officeart/2005/8/layout/cycle4#1"/>
    <dgm:cxn modelId="{90615741-6611-478D-ABC9-CEF8F1889450}" type="presParOf" srcId="{D431D3EB-7FA9-459F-BE87-F5F21EFBEF40}" destId="{EF596B49-1E5A-4120-86BC-EFBC7C335F9D}" srcOrd="1" destOrd="0" presId="urn:microsoft.com/office/officeart/2005/8/layout/cycle4#1"/>
    <dgm:cxn modelId="{A6E850C8-9F90-4478-8CB2-811D6EAEFEDE}" type="presParOf" srcId="{EF596B49-1E5A-4120-86BC-EFBC7C335F9D}" destId="{CBF578CD-0E22-41AF-9C8C-07C1C0680F89}" srcOrd="0" destOrd="0" presId="urn:microsoft.com/office/officeart/2005/8/layout/cycle4#1"/>
    <dgm:cxn modelId="{DF0F0E2A-10FF-4DC9-8497-E9445CF1E11D}" type="presParOf" srcId="{EF596B49-1E5A-4120-86BC-EFBC7C335F9D}" destId="{2DE080E0-C177-4CD3-8F30-4831FCCB192D}" srcOrd="1" destOrd="0" presId="urn:microsoft.com/office/officeart/2005/8/layout/cycle4#1"/>
    <dgm:cxn modelId="{DD5CF5D0-43E2-434B-A06D-A5BEDF8B1D64}" type="presParOf" srcId="{D431D3EB-7FA9-459F-BE87-F5F21EFBEF40}" destId="{BF6372FE-CD26-4763-8CCF-B4C9A97D1AF5}" srcOrd="2" destOrd="0" presId="urn:microsoft.com/office/officeart/2005/8/layout/cycle4#1"/>
    <dgm:cxn modelId="{9F93585B-ABC2-41CF-BBDB-56CF2DC93D83}" type="presParOf" srcId="{BF6372FE-CD26-4763-8CCF-B4C9A97D1AF5}" destId="{13A3221D-F687-4F14-9582-C5E7725EA09E}" srcOrd="0" destOrd="0" presId="urn:microsoft.com/office/officeart/2005/8/layout/cycle4#1"/>
    <dgm:cxn modelId="{6DFB57D8-E070-415C-BDAD-273DC8A0EBD1}" type="presParOf" srcId="{BF6372FE-CD26-4763-8CCF-B4C9A97D1AF5}" destId="{ED029989-506B-4006-9DBF-61BCFA16A2AA}" srcOrd="1" destOrd="0" presId="urn:microsoft.com/office/officeart/2005/8/layout/cycle4#1"/>
    <dgm:cxn modelId="{7FBE8EC3-BB6F-48F2-BF48-8B27620CA594}" type="presParOf" srcId="{D431D3EB-7FA9-459F-BE87-F5F21EFBEF40}" destId="{EAA15B8F-0AC4-4E8F-BE55-F41044BE1F20}" srcOrd="3" destOrd="0" presId="urn:microsoft.com/office/officeart/2005/8/layout/cycle4#1"/>
    <dgm:cxn modelId="{2E12BC55-5841-4965-B325-30E42D977CC1}" type="presParOf" srcId="{EAA15B8F-0AC4-4E8F-BE55-F41044BE1F20}" destId="{0AA8F402-CEB7-4205-BD0F-CFECB696591D}" srcOrd="0" destOrd="0" presId="urn:microsoft.com/office/officeart/2005/8/layout/cycle4#1"/>
    <dgm:cxn modelId="{294162B6-3ACC-4C65-9904-A9A88DCBF530}" type="presParOf" srcId="{EAA15B8F-0AC4-4E8F-BE55-F41044BE1F20}" destId="{D82A76EE-401A-4DC1-A3BB-2C9634BE98FD}" srcOrd="1" destOrd="0" presId="urn:microsoft.com/office/officeart/2005/8/layout/cycle4#1"/>
    <dgm:cxn modelId="{05D43C83-592E-4154-B976-23E93487ABA3}" type="presParOf" srcId="{D431D3EB-7FA9-459F-BE87-F5F21EFBEF40}" destId="{43CCEE45-27B2-4FBB-8B73-2A6C347CA878}" srcOrd="4" destOrd="0" presId="urn:microsoft.com/office/officeart/2005/8/layout/cycle4#1"/>
    <dgm:cxn modelId="{F07B0DBA-679F-46DF-9CA9-114716C3E630}" type="presParOf" srcId="{86A6A816-48CD-416B-B9F3-7ABFA40ACA3A}" destId="{49D7D3B8-CA3A-4CC5-B681-F967C408F853}" srcOrd="1" destOrd="0" presId="urn:microsoft.com/office/officeart/2005/8/layout/cycle4#1"/>
    <dgm:cxn modelId="{82D93ABD-9B2F-4E5A-B60E-EA80BB7F55F1}" type="presParOf" srcId="{49D7D3B8-CA3A-4CC5-B681-F967C408F853}" destId="{2920A68B-2023-4D10-932C-589BF6B8EEF2}" srcOrd="0" destOrd="0" presId="urn:microsoft.com/office/officeart/2005/8/layout/cycle4#1"/>
    <dgm:cxn modelId="{548C6F13-0CF3-42FB-95D0-D3BBCE9FC80C}" type="presParOf" srcId="{49D7D3B8-CA3A-4CC5-B681-F967C408F853}" destId="{FAC644F4-C57A-4BB3-A3F1-EEAD098BCD35}" srcOrd="1" destOrd="0" presId="urn:microsoft.com/office/officeart/2005/8/layout/cycle4#1"/>
    <dgm:cxn modelId="{1A82FC53-7517-4276-9F2C-B352DC1B35A0}" type="presParOf" srcId="{49D7D3B8-CA3A-4CC5-B681-F967C408F853}" destId="{B4F2A701-C4AB-475C-94CA-FB9E32074A29}" srcOrd="2" destOrd="0" presId="urn:microsoft.com/office/officeart/2005/8/layout/cycle4#1"/>
    <dgm:cxn modelId="{A2A487DE-63D0-48BF-BE59-A6B39CC42D79}" type="presParOf" srcId="{49D7D3B8-CA3A-4CC5-B681-F967C408F853}" destId="{1E3AA455-7A5E-4AF6-8596-EB5979884082}" srcOrd="3" destOrd="0" presId="urn:microsoft.com/office/officeart/2005/8/layout/cycle4#1"/>
    <dgm:cxn modelId="{69161C99-A157-4052-842D-1B585087FF53}" type="presParOf" srcId="{49D7D3B8-CA3A-4CC5-B681-F967C408F853}" destId="{FF5AC0D6-E2F3-431C-B398-B93604CF36EE}" srcOrd="4" destOrd="0" presId="urn:microsoft.com/office/officeart/2005/8/layout/cycle4#1"/>
    <dgm:cxn modelId="{D34C0F24-C7F9-4F16-838E-936606D0FF19}" type="presParOf" srcId="{86A6A816-48CD-416B-B9F3-7ABFA40ACA3A}" destId="{88F4F796-7E37-4DD3-ADBF-2CED026FD4A3}" srcOrd="2" destOrd="0" presId="urn:microsoft.com/office/officeart/2005/8/layout/cycle4#1"/>
    <dgm:cxn modelId="{ADCF7080-BBEA-431B-BECE-EC994FA8B86B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2300" b="1" dirty="0" smtClean="0"/>
            <a:t>Students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solidFill>
          <a:schemeClr val="accent2">
            <a:lumMod val="40000"/>
            <a:lumOff val="60000"/>
            <a:alpha val="90000"/>
          </a:schemeClr>
        </a:solidFill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Modules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solidFill>
          <a:schemeClr val="accent4">
            <a:lumMod val="20000"/>
            <a:lumOff val="80000"/>
            <a:alpha val="90000"/>
          </a:schemeClr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4B93D7EA-12A4-4A3F-85FF-E71CD37C78BF}" type="presOf" srcId="{C2684C4A-83CB-424F-BE9D-D5E0AD6423E5}" destId="{2DE080E0-C177-4CD3-8F30-4831FCCB192D}" srcOrd="1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64CAA753-3B43-4E4B-97AB-7376D85AA864}" type="presOf" srcId="{DDD129B6-2CCD-4AD9-992D-6FC6363325BB}" destId="{13A3221D-F687-4F14-9582-C5E7725EA09E}" srcOrd="0" destOrd="0" presId="urn:microsoft.com/office/officeart/2005/8/layout/cycle4#1"/>
    <dgm:cxn modelId="{5E81D34A-923F-4CA1-9130-B3D693D50B5E}" type="presOf" srcId="{FC0A2303-18C1-493C-A9B8-CAD3337F0995}" destId="{B4F2A701-C4AB-475C-94CA-FB9E32074A29}" srcOrd="0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91F6B5AA-35AA-4D2E-9DAD-641D238F11EB}" type="presOf" srcId="{01D70FDB-73E0-4D56-A2CA-88C513F534CD}" destId="{0AA8F402-CEB7-4205-BD0F-CFECB696591D}" srcOrd="0" destOrd="0" presId="urn:microsoft.com/office/officeart/2005/8/layout/cycle4#1"/>
    <dgm:cxn modelId="{F419A5B5-C91C-4BC1-BA55-3C62C88527D6}" type="presOf" srcId="{01D70FDB-73E0-4D56-A2CA-88C513F534CD}" destId="{D82A76EE-401A-4DC1-A3BB-2C9634BE98FD}" srcOrd="1" destOrd="0" presId="urn:microsoft.com/office/officeart/2005/8/layout/cycle4#1"/>
    <dgm:cxn modelId="{A2B867B9-653B-49C3-8892-6EEE4492DEE9}" type="presOf" srcId="{DDD129B6-2CCD-4AD9-992D-6FC6363325BB}" destId="{ED029989-506B-4006-9DBF-61BCFA16A2AA}" srcOrd="1" destOrd="0" presId="urn:microsoft.com/office/officeart/2005/8/layout/cycle4#1"/>
    <dgm:cxn modelId="{A68D879B-2BD0-4CA7-9C65-B571C2A03B90}" type="presOf" srcId="{D5C92333-B36B-4255-B262-964DE0759889}" destId="{86A6A816-48CD-416B-B9F3-7ABFA40ACA3A}" srcOrd="0" destOrd="0" presId="urn:microsoft.com/office/officeart/2005/8/layout/cycle4#1"/>
    <dgm:cxn modelId="{50BBD2CF-C713-432C-A121-24FCFE06EF03}" type="presOf" srcId="{8A093774-7DC6-444C-AA2C-19FFB7D94B83}" destId="{2920A68B-2023-4D10-932C-589BF6B8EEF2}" srcOrd="0" destOrd="0" presId="urn:microsoft.com/office/officeart/2005/8/layout/cycle4#1"/>
    <dgm:cxn modelId="{16215BD0-E426-47E2-ADFB-5CC895C2C44E}" type="presOf" srcId="{732106AB-2780-4C2A-8839-27CFBE20B09E}" destId="{4943B1BB-743B-48BC-8888-08FEBDED8D9C}" srcOrd="0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E546BB3E-5DC7-4274-89AE-326F04381F98}" type="presOf" srcId="{382D4123-FB92-4EE0-8D49-BB28CBCB58F5}" destId="{1E3AA455-7A5E-4AF6-8596-EB5979884082}" srcOrd="0" destOrd="0" presId="urn:microsoft.com/office/officeart/2005/8/layout/cycle4#1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CC06AA57-8AB6-4BB8-988E-9DB31F80E81F}" type="presOf" srcId="{66D48CCD-3C3A-4892-83FB-ADB1E9D71E27}" destId="{FAC644F4-C57A-4BB3-A3F1-EEAD098BCD35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A204ABF0-EBE6-488D-8905-680DF911878A}" type="presOf" srcId="{732106AB-2780-4C2A-8839-27CFBE20B09E}" destId="{8152A66D-6C9B-4656-B06E-D056B0DC2881}" srcOrd="1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65407D6E-B3FF-48C9-B118-49C719AE9DF9}" type="presOf" srcId="{C2684C4A-83CB-424F-BE9D-D5E0AD6423E5}" destId="{CBF578CD-0E22-41AF-9C8C-07C1C0680F89}" srcOrd="0" destOrd="0" presId="urn:microsoft.com/office/officeart/2005/8/layout/cycle4#1"/>
    <dgm:cxn modelId="{D40D5E81-F3CB-436A-AE0B-0A1D1FD71489}" type="presParOf" srcId="{86A6A816-48CD-416B-B9F3-7ABFA40ACA3A}" destId="{D431D3EB-7FA9-459F-BE87-F5F21EFBEF40}" srcOrd="0" destOrd="0" presId="urn:microsoft.com/office/officeart/2005/8/layout/cycle4#1"/>
    <dgm:cxn modelId="{0DE4B326-EF8F-4DF6-87FD-7D437F2DDF3A}" type="presParOf" srcId="{D431D3EB-7FA9-459F-BE87-F5F21EFBEF40}" destId="{1CA6D603-3FD2-4FAE-AB4A-81D4C5F204FF}" srcOrd="0" destOrd="0" presId="urn:microsoft.com/office/officeart/2005/8/layout/cycle4#1"/>
    <dgm:cxn modelId="{27F219A9-897A-4BFA-AA32-B2FA92AF528C}" type="presParOf" srcId="{1CA6D603-3FD2-4FAE-AB4A-81D4C5F204FF}" destId="{4943B1BB-743B-48BC-8888-08FEBDED8D9C}" srcOrd="0" destOrd="0" presId="urn:microsoft.com/office/officeart/2005/8/layout/cycle4#1"/>
    <dgm:cxn modelId="{C6303002-05EE-418B-B0BA-150CBD74AA87}" type="presParOf" srcId="{1CA6D603-3FD2-4FAE-AB4A-81D4C5F204FF}" destId="{8152A66D-6C9B-4656-B06E-D056B0DC2881}" srcOrd="1" destOrd="0" presId="urn:microsoft.com/office/officeart/2005/8/layout/cycle4#1"/>
    <dgm:cxn modelId="{AE63D7D4-252D-473B-A922-292D9069D3FA}" type="presParOf" srcId="{D431D3EB-7FA9-459F-BE87-F5F21EFBEF40}" destId="{EF596B49-1E5A-4120-86BC-EFBC7C335F9D}" srcOrd="1" destOrd="0" presId="urn:microsoft.com/office/officeart/2005/8/layout/cycle4#1"/>
    <dgm:cxn modelId="{08293A9D-4824-4C4D-93FC-EA55FA5F2444}" type="presParOf" srcId="{EF596B49-1E5A-4120-86BC-EFBC7C335F9D}" destId="{CBF578CD-0E22-41AF-9C8C-07C1C0680F89}" srcOrd="0" destOrd="0" presId="urn:microsoft.com/office/officeart/2005/8/layout/cycle4#1"/>
    <dgm:cxn modelId="{9B209526-9C7F-474D-9E04-536FF0A0EF0E}" type="presParOf" srcId="{EF596B49-1E5A-4120-86BC-EFBC7C335F9D}" destId="{2DE080E0-C177-4CD3-8F30-4831FCCB192D}" srcOrd="1" destOrd="0" presId="urn:microsoft.com/office/officeart/2005/8/layout/cycle4#1"/>
    <dgm:cxn modelId="{AA21033F-B54E-4115-9FCD-236D21F71015}" type="presParOf" srcId="{D431D3EB-7FA9-459F-BE87-F5F21EFBEF40}" destId="{BF6372FE-CD26-4763-8CCF-B4C9A97D1AF5}" srcOrd="2" destOrd="0" presId="urn:microsoft.com/office/officeart/2005/8/layout/cycle4#1"/>
    <dgm:cxn modelId="{8D327A9F-B738-4A36-A227-41C789380D52}" type="presParOf" srcId="{BF6372FE-CD26-4763-8CCF-B4C9A97D1AF5}" destId="{13A3221D-F687-4F14-9582-C5E7725EA09E}" srcOrd="0" destOrd="0" presId="urn:microsoft.com/office/officeart/2005/8/layout/cycle4#1"/>
    <dgm:cxn modelId="{FAB16737-B58C-4213-9E8C-60FB809F3226}" type="presParOf" srcId="{BF6372FE-CD26-4763-8CCF-B4C9A97D1AF5}" destId="{ED029989-506B-4006-9DBF-61BCFA16A2AA}" srcOrd="1" destOrd="0" presId="urn:microsoft.com/office/officeart/2005/8/layout/cycle4#1"/>
    <dgm:cxn modelId="{440E181C-401B-45E6-ADB7-5B7691A65376}" type="presParOf" srcId="{D431D3EB-7FA9-459F-BE87-F5F21EFBEF40}" destId="{EAA15B8F-0AC4-4E8F-BE55-F41044BE1F20}" srcOrd="3" destOrd="0" presId="urn:microsoft.com/office/officeart/2005/8/layout/cycle4#1"/>
    <dgm:cxn modelId="{0DB82BDF-0744-4352-B48D-E288817DEF88}" type="presParOf" srcId="{EAA15B8F-0AC4-4E8F-BE55-F41044BE1F20}" destId="{0AA8F402-CEB7-4205-BD0F-CFECB696591D}" srcOrd="0" destOrd="0" presId="urn:microsoft.com/office/officeart/2005/8/layout/cycle4#1"/>
    <dgm:cxn modelId="{904E92EB-AA39-4FA5-A517-43FBD451F884}" type="presParOf" srcId="{EAA15B8F-0AC4-4E8F-BE55-F41044BE1F20}" destId="{D82A76EE-401A-4DC1-A3BB-2C9634BE98FD}" srcOrd="1" destOrd="0" presId="urn:microsoft.com/office/officeart/2005/8/layout/cycle4#1"/>
    <dgm:cxn modelId="{7D11BAAC-42DA-4089-B1B5-DD386F2DFD87}" type="presParOf" srcId="{D431D3EB-7FA9-459F-BE87-F5F21EFBEF40}" destId="{43CCEE45-27B2-4FBB-8B73-2A6C347CA878}" srcOrd="4" destOrd="0" presId="urn:microsoft.com/office/officeart/2005/8/layout/cycle4#1"/>
    <dgm:cxn modelId="{B9ED94C3-ABDE-4191-B0FC-5D8FDC647FFB}" type="presParOf" srcId="{86A6A816-48CD-416B-B9F3-7ABFA40ACA3A}" destId="{49D7D3B8-CA3A-4CC5-B681-F967C408F853}" srcOrd="1" destOrd="0" presId="urn:microsoft.com/office/officeart/2005/8/layout/cycle4#1"/>
    <dgm:cxn modelId="{C90B5E3B-2FCD-4330-ADD0-67DFA9869DB1}" type="presParOf" srcId="{49D7D3B8-CA3A-4CC5-B681-F967C408F853}" destId="{2920A68B-2023-4D10-932C-589BF6B8EEF2}" srcOrd="0" destOrd="0" presId="urn:microsoft.com/office/officeart/2005/8/layout/cycle4#1"/>
    <dgm:cxn modelId="{4F837FEA-0D2F-4F41-A9D7-2E3F7EE63C93}" type="presParOf" srcId="{49D7D3B8-CA3A-4CC5-B681-F967C408F853}" destId="{FAC644F4-C57A-4BB3-A3F1-EEAD098BCD35}" srcOrd="1" destOrd="0" presId="urn:microsoft.com/office/officeart/2005/8/layout/cycle4#1"/>
    <dgm:cxn modelId="{67291AE7-97C2-4565-89D3-72363F3736F2}" type="presParOf" srcId="{49D7D3B8-CA3A-4CC5-B681-F967C408F853}" destId="{B4F2A701-C4AB-475C-94CA-FB9E32074A29}" srcOrd="2" destOrd="0" presId="urn:microsoft.com/office/officeart/2005/8/layout/cycle4#1"/>
    <dgm:cxn modelId="{8EBFB480-2560-42FB-9D93-02430672C747}" type="presParOf" srcId="{49D7D3B8-CA3A-4CC5-B681-F967C408F853}" destId="{1E3AA455-7A5E-4AF6-8596-EB5979884082}" srcOrd="3" destOrd="0" presId="urn:microsoft.com/office/officeart/2005/8/layout/cycle4#1"/>
    <dgm:cxn modelId="{4511ADD8-4330-4EDB-8907-52B782476745}" type="presParOf" srcId="{49D7D3B8-CA3A-4CC5-B681-F967C408F853}" destId="{FF5AC0D6-E2F3-431C-B398-B93604CF36EE}" srcOrd="4" destOrd="0" presId="urn:microsoft.com/office/officeart/2005/8/layout/cycle4#1"/>
    <dgm:cxn modelId="{91ACA2E9-1F13-44C6-AE79-38885CCEEBFA}" type="presParOf" srcId="{86A6A816-48CD-416B-B9F3-7ABFA40ACA3A}" destId="{88F4F796-7E37-4DD3-ADBF-2CED026FD4A3}" srcOrd="2" destOrd="0" presId="urn:microsoft.com/office/officeart/2005/8/layout/cycle4#1"/>
    <dgm:cxn modelId="{E84A1DB1-B0B0-4387-8CBB-A4BE9687DFAD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rotWithShape="0"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  <a:extLst/>
          </a:blip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1800" b="1" dirty="0" smtClean="0"/>
            <a:t>Instruction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Assessment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017B34E2-A64A-45BA-8831-4A2CCA2AF2EE}" type="presOf" srcId="{FC0A2303-18C1-493C-A9B8-CAD3337F0995}" destId="{B4F2A701-C4AB-475C-94CA-FB9E32074A29}" srcOrd="0" destOrd="0" presId="urn:microsoft.com/office/officeart/2005/8/layout/cycle4#1"/>
    <dgm:cxn modelId="{41B9E41A-1FF9-403F-92F7-CE3D64E82828}" type="presOf" srcId="{8A093774-7DC6-444C-AA2C-19FFB7D94B83}" destId="{2920A68B-2023-4D10-932C-589BF6B8EEF2}" srcOrd="0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B0A3D657-911A-48FF-9ED3-6DF7A4FE0D44}" type="presOf" srcId="{DDD129B6-2CCD-4AD9-992D-6FC6363325BB}" destId="{13A3221D-F687-4F14-9582-C5E7725EA09E}" srcOrd="0" destOrd="0" presId="urn:microsoft.com/office/officeart/2005/8/layout/cycle4#1"/>
    <dgm:cxn modelId="{23BDCA25-C476-440C-BAEF-0A804B85D428}" type="presOf" srcId="{382D4123-FB92-4EE0-8D49-BB28CBCB58F5}" destId="{1E3AA455-7A5E-4AF6-8596-EB5979884082}" srcOrd="0" destOrd="0" presId="urn:microsoft.com/office/officeart/2005/8/layout/cycle4#1"/>
    <dgm:cxn modelId="{24A6AEA8-FB6B-4FAE-BDD2-07F8BA65B018}" type="presOf" srcId="{01D70FDB-73E0-4D56-A2CA-88C513F534CD}" destId="{0AA8F402-CEB7-4205-BD0F-CFECB696591D}" srcOrd="0" destOrd="0" presId="urn:microsoft.com/office/officeart/2005/8/layout/cycle4#1"/>
    <dgm:cxn modelId="{43F04858-CD35-4FE4-A667-48C1DAC6E253}" type="presOf" srcId="{C2684C4A-83CB-424F-BE9D-D5E0AD6423E5}" destId="{2DE080E0-C177-4CD3-8F30-4831FCCB192D}" srcOrd="1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58390D39-7E6F-4EE5-9F66-50F17B57AED3}" type="presOf" srcId="{D5C92333-B36B-4255-B262-964DE0759889}" destId="{86A6A816-48CD-416B-B9F3-7ABFA40ACA3A}" srcOrd="0" destOrd="0" presId="urn:microsoft.com/office/officeart/2005/8/layout/cycle4#1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F5DACBEC-6838-479B-98B3-74BE0303DD39}" type="presOf" srcId="{732106AB-2780-4C2A-8839-27CFBE20B09E}" destId="{4943B1BB-743B-48BC-8888-08FEBDED8D9C}" srcOrd="0" destOrd="0" presId="urn:microsoft.com/office/officeart/2005/8/layout/cycle4#1"/>
    <dgm:cxn modelId="{A501BC5A-C8E0-45F9-B822-163F3533B672}" type="presOf" srcId="{DDD129B6-2CCD-4AD9-992D-6FC6363325BB}" destId="{ED029989-506B-4006-9DBF-61BCFA16A2AA}" srcOrd="1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CFEFF0E3-255F-458D-A7B1-87CCA39C3934}" type="presOf" srcId="{732106AB-2780-4C2A-8839-27CFBE20B09E}" destId="{8152A66D-6C9B-4656-B06E-D056B0DC2881}" srcOrd="1" destOrd="0" presId="urn:microsoft.com/office/officeart/2005/8/layout/cycle4#1"/>
    <dgm:cxn modelId="{4BFD578E-3BB3-4EA9-AD31-6915D8FFEBDB}" type="presOf" srcId="{01D70FDB-73E0-4D56-A2CA-88C513F534CD}" destId="{D82A76EE-401A-4DC1-A3BB-2C9634BE98FD}" srcOrd="1" destOrd="0" presId="urn:microsoft.com/office/officeart/2005/8/layout/cycle4#1"/>
    <dgm:cxn modelId="{D1E1E5C0-13B7-4221-B12F-896FB3B9A5E8}" type="presOf" srcId="{66D48CCD-3C3A-4892-83FB-ADB1E9D71E27}" destId="{FAC644F4-C57A-4BB3-A3F1-EEAD098BCD35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B6E44AAD-B2C9-4466-AB63-FEA004E15130}" type="presOf" srcId="{C2684C4A-83CB-424F-BE9D-D5E0AD6423E5}" destId="{CBF578CD-0E22-41AF-9C8C-07C1C0680F89}" srcOrd="0" destOrd="0" presId="urn:microsoft.com/office/officeart/2005/8/layout/cycle4#1"/>
    <dgm:cxn modelId="{60C9ADD3-F9ED-4BB7-91D0-6D2E5B369DF0}" type="presParOf" srcId="{86A6A816-48CD-416B-B9F3-7ABFA40ACA3A}" destId="{D431D3EB-7FA9-459F-BE87-F5F21EFBEF40}" srcOrd="0" destOrd="0" presId="urn:microsoft.com/office/officeart/2005/8/layout/cycle4#1"/>
    <dgm:cxn modelId="{96DDEC8E-D75D-4BCD-A776-0DED4E994535}" type="presParOf" srcId="{D431D3EB-7FA9-459F-BE87-F5F21EFBEF40}" destId="{1CA6D603-3FD2-4FAE-AB4A-81D4C5F204FF}" srcOrd="0" destOrd="0" presId="urn:microsoft.com/office/officeart/2005/8/layout/cycle4#1"/>
    <dgm:cxn modelId="{235FEFF8-D5E2-4BBB-B9E8-5777EF74CE1D}" type="presParOf" srcId="{1CA6D603-3FD2-4FAE-AB4A-81D4C5F204FF}" destId="{4943B1BB-743B-48BC-8888-08FEBDED8D9C}" srcOrd="0" destOrd="0" presId="urn:microsoft.com/office/officeart/2005/8/layout/cycle4#1"/>
    <dgm:cxn modelId="{60D1E74E-A191-4886-96DC-6CAAE9B18DBE}" type="presParOf" srcId="{1CA6D603-3FD2-4FAE-AB4A-81D4C5F204FF}" destId="{8152A66D-6C9B-4656-B06E-D056B0DC2881}" srcOrd="1" destOrd="0" presId="urn:microsoft.com/office/officeart/2005/8/layout/cycle4#1"/>
    <dgm:cxn modelId="{EBB72E2C-22D0-4B4E-8A79-1EDE37A3DCE2}" type="presParOf" srcId="{D431D3EB-7FA9-459F-BE87-F5F21EFBEF40}" destId="{EF596B49-1E5A-4120-86BC-EFBC7C335F9D}" srcOrd="1" destOrd="0" presId="urn:microsoft.com/office/officeart/2005/8/layout/cycle4#1"/>
    <dgm:cxn modelId="{A5089C86-35CC-44A2-B65B-D94EF916AC09}" type="presParOf" srcId="{EF596B49-1E5A-4120-86BC-EFBC7C335F9D}" destId="{CBF578CD-0E22-41AF-9C8C-07C1C0680F89}" srcOrd="0" destOrd="0" presId="urn:microsoft.com/office/officeart/2005/8/layout/cycle4#1"/>
    <dgm:cxn modelId="{C7E46C07-116E-4E03-9FCC-34D769D7E8B1}" type="presParOf" srcId="{EF596B49-1E5A-4120-86BC-EFBC7C335F9D}" destId="{2DE080E0-C177-4CD3-8F30-4831FCCB192D}" srcOrd="1" destOrd="0" presId="urn:microsoft.com/office/officeart/2005/8/layout/cycle4#1"/>
    <dgm:cxn modelId="{658CD0B7-482D-42EC-837C-FAC61D79F4CD}" type="presParOf" srcId="{D431D3EB-7FA9-459F-BE87-F5F21EFBEF40}" destId="{BF6372FE-CD26-4763-8CCF-B4C9A97D1AF5}" srcOrd="2" destOrd="0" presId="urn:microsoft.com/office/officeart/2005/8/layout/cycle4#1"/>
    <dgm:cxn modelId="{24BF947B-24C6-4CE8-A2C6-85256206ED87}" type="presParOf" srcId="{BF6372FE-CD26-4763-8CCF-B4C9A97D1AF5}" destId="{13A3221D-F687-4F14-9582-C5E7725EA09E}" srcOrd="0" destOrd="0" presId="urn:microsoft.com/office/officeart/2005/8/layout/cycle4#1"/>
    <dgm:cxn modelId="{F605534C-FAF2-43EC-9C8C-2C4C8BDD7CA0}" type="presParOf" srcId="{BF6372FE-CD26-4763-8CCF-B4C9A97D1AF5}" destId="{ED029989-506B-4006-9DBF-61BCFA16A2AA}" srcOrd="1" destOrd="0" presId="urn:microsoft.com/office/officeart/2005/8/layout/cycle4#1"/>
    <dgm:cxn modelId="{6D52EA85-B11F-4C87-9AD8-9BF917C9ACFE}" type="presParOf" srcId="{D431D3EB-7FA9-459F-BE87-F5F21EFBEF40}" destId="{EAA15B8F-0AC4-4E8F-BE55-F41044BE1F20}" srcOrd="3" destOrd="0" presId="urn:microsoft.com/office/officeart/2005/8/layout/cycle4#1"/>
    <dgm:cxn modelId="{764D6B59-9650-4E3D-B44D-2138782F5108}" type="presParOf" srcId="{EAA15B8F-0AC4-4E8F-BE55-F41044BE1F20}" destId="{0AA8F402-CEB7-4205-BD0F-CFECB696591D}" srcOrd="0" destOrd="0" presId="urn:microsoft.com/office/officeart/2005/8/layout/cycle4#1"/>
    <dgm:cxn modelId="{40343087-4F09-4D47-B921-BC0E956A1428}" type="presParOf" srcId="{EAA15B8F-0AC4-4E8F-BE55-F41044BE1F20}" destId="{D82A76EE-401A-4DC1-A3BB-2C9634BE98FD}" srcOrd="1" destOrd="0" presId="urn:microsoft.com/office/officeart/2005/8/layout/cycle4#1"/>
    <dgm:cxn modelId="{3C6AA70A-FA80-4BC2-91F9-72B95710D3DD}" type="presParOf" srcId="{D431D3EB-7FA9-459F-BE87-F5F21EFBEF40}" destId="{43CCEE45-27B2-4FBB-8B73-2A6C347CA878}" srcOrd="4" destOrd="0" presId="urn:microsoft.com/office/officeart/2005/8/layout/cycle4#1"/>
    <dgm:cxn modelId="{49A63BE2-0577-4F59-B002-079E08C30037}" type="presParOf" srcId="{86A6A816-48CD-416B-B9F3-7ABFA40ACA3A}" destId="{49D7D3B8-CA3A-4CC5-B681-F967C408F853}" srcOrd="1" destOrd="0" presId="urn:microsoft.com/office/officeart/2005/8/layout/cycle4#1"/>
    <dgm:cxn modelId="{CF5323F4-BD50-4B3C-A6AA-E64182DBA19A}" type="presParOf" srcId="{49D7D3B8-CA3A-4CC5-B681-F967C408F853}" destId="{2920A68B-2023-4D10-932C-589BF6B8EEF2}" srcOrd="0" destOrd="0" presId="urn:microsoft.com/office/officeart/2005/8/layout/cycle4#1"/>
    <dgm:cxn modelId="{AC6A3DD1-5750-4F4C-9680-469398A410A1}" type="presParOf" srcId="{49D7D3B8-CA3A-4CC5-B681-F967C408F853}" destId="{FAC644F4-C57A-4BB3-A3F1-EEAD098BCD35}" srcOrd="1" destOrd="0" presId="urn:microsoft.com/office/officeart/2005/8/layout/cycle4#1"/>
    <dgm:cxn modelId="{6BFE4641-2DE3-4E9E-BF90-AE6D65E46A27}" type="presParOf" srcId="{49D7D3B8-CA3A-4CC5-B681-F967C408F853}" destId="{B4F2A701-C4AB-475C-94CA-FB9E32074A29}" srcOrd="2" destOrd="0" presId="urn:microsoft.com/office/officeart/2005/8/layout/cycle4#1"/>
    <dgm:cxn modelId="{DC9228B8-D384-44FD-BB6E-B0FD2E9FFCCC}" type="presParOf" srcId="{49D7D3B8-CA3A-4CC5-B681-F967C408F853}" destId="{1E3AA455-7A5E-4AF6-8596-EB5979884082}" srcOrd="3" destOrd="0" presId="urn:microsoft.com/office/officeart/2005/8/layout/cycle4#1"/>
    <dgm:cxn modelId="{F8BB1DB4-B808-4FDD-9FB3-29A74C28D98D}" type="presParOf" srcId="{49D7D3B8-CA3A-4CC5-B681-F967C408F853}" destId="{FF5AC0D6-E2F3-431C-B398-B93604CF36EE}" srcOrd="4" destOrd="0" presId="urn:microsoft.com/office/officeart/2005/8/layout/cycle4#1"/>
    <dgm:cxn modelId="{25A30186-7C8A-4E70-B4C0-343B7D3565A9}" type="presParOf" srcId="{86A6A816-48CD-416B-B9F3-7ABFA40ACA3A}" destId="{88F4F796-7E37-4DD3-ADBF-2CED026FD4A3}" srcOrd="2" destOrd="0" presId="urn:microsoft.com/office/officeart/2005/8/layout/cycle4#1"/>
    <dgm:cxn modelId="{BED0EFB2-33F8-4D68-8E64-55E279FC903D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DA8EB5F-26AC-46C8-892A-C4283B57681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288532-504F-43FE-8D01-637D5C157982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 smtClean="0"/>
            <a:t>Late 1990s: Governor’s Blue Ribbon Commission 	       presents a charge</a:t>
          </a:r>
          <a:endParaRPr lang="en-US" dirty="0"/>
        </a:p>
      </dgm:t>
    </dgm:pt>
    <dgm:pt modelId="{EB335B3A-FA23-4434-AFC3-DA277B4B6423}" type="parTrans" cxnId="{F58575A4-6842-45A1-AD24-AFA327688898}">
      <dgm:prSet/>
      <dgm:spPr/>
      <dgm:t>
        <a:bodyPr/>
        <a:lstStyle/>
        <a:p>
          <a:endParaRPr lang="en-US"/>
        </a:p>
      </dgm:t>
    </dgm:pt>
    <dgm:pt modelId="{C46CA9D6-C06B-46BA-9086-9C403EF72794}" type="sibTrans" cxnId="{F58575A4-6842-45A1-AD24-AFA327688898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A126780B-B963-460B-A1BD-08D59007BED3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 smtClean="0"/>
            <a:t>2000:     State Council of Higher Education 	for Virginia (SCHEV) adopts the charge </a:t>
          </a:r>
          <a:endParaRPr lang="en-US" dirty="0"/>
        </a:p>
      </dgm:t>
    </dgm:pt>
    <dgm:pt modelId="{151D7A19-BF4F-4C13-92F1-0840CE469531}" type="parTrans" cxnId="{269CE1AF-2827-422A-879B-0DCBB643A978}">
      <dgm:prSet/>
      <dgm:spPr/>
      <dgm:t>
        <a:bodyPr/>
        <a:lstStyle/>
        <a:p>
          <a:endParaRPr lang="en-US"/>
        </a:p>
      </dgm:t>
    </dgm:pt>
    <dgm:pt modelId="{B25B503A-7D60-4475-B794-BD33C793AA26}" type="sibTrans" cxnId="{269CE1AF-2827-422A-879B-0DCBB643A978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E5FD97B2-F17E-4FE3-A47D-50F61D7DB4F2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 smtClean="0"/>
            <a:t>2002:    Virginia Community College System 	(VCCS) establishes a Task Force</a:t>
          </a:r>
          <a:endParaRPr lang="en-US" dirty="0"/>
        </a:p>
      </dgm:t>
    </dgm:pt>
    <dgm:pt modelId="{C11AA3E6-CD20-43A7-9FB0-6233D524D8A3}" type="parTrans" cxnId="{C8B6124E-AA9F-478E-A021-5D92D1B4BFCB}">
      <dgm:prSet/>
      <dgm:spPr/>
      <dgm:t>
        <a:bodyPr/>
        <a:lstStyle/>
        <a:p>
          <a:endParaRPr lang="en-US"/>
        </a:p>
      </dgm:t>
    </dgm:pt>
    <dgm:pt modelId="{37616D7B-6215-429B-A959-E70365B34AE1}" type="sibTrans" cxnId="{C8B6124E-AA9F-478E-A021-5D92D1B4BFCB}">
      <dgm:prSet/>
      <dgm:spPr>
        <a:solidFill>
          <a:schemeClr val="accent1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A978AC9B-2A06-4652-BBC3-90E12384437C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 smtClean="0"/>
            <a:t>2003:    VCCS administers James Madison 	University’s Information Literacy test</a:t>
          </a:r>
          <a:endParaRPr lang="en-US" dirty="0"/>
        </a:p>
      </dgm:t>
    </dgm:pt>
    <dgm:pt modelId="{0E620F8D-396E-483B-9F44-B693C5679BCE}" type="parTrans" cxnId="{1BFCAEB3-1DD8-43EE-BC9C-147C1661F29A}">
      <dgm:prSet/>
      <dgm:spPr/>
      <dgm:t>
        <a:bodyPr/>
        <a:lstStyle/>
        <a:p>
          <a:endParaRPr lang="en-US"/>
        </a:p>
      </dgm:t>
    </dgm:pt>
    <dgm:pt modelId="{B7FE41B2-4A3E-4726-B787-B9601413C41C}" type="sibTrans" cxnId="{1BFCAEB3-1DD8-43EE-BC9C-147C1661F29A}">
      <dgm:prSet/>
      <dgm:spPr/>
      <dgm:t>
        <a:bodyPr/>
        <a:lstStyle/>
        <a:p>
          <a:endParaRPr lang="en-US"/>
        </a:p>
      </dgm:t>
    </dgm:pt>
    <dgm:pt modelId="{FFF8EA5F-AF39-4F7F-A158-6BEBBC47C0F8}" type="pres">
      <dgm:prSet presAssocID="{9DA8EB5F-26AC-46C8-892A-C4283B57681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B89E58-247D-45E3-BE2A-C02A964EAFE4}" type="pres">
      <dgm:prSet presAssocID="{9DA8EB5F-26AC-46C8-892A-C4283B576813}" presName="dummyMaxCanvas" presStyleCnt="0">
        <dgm:presLayoutVars/>
      </dgm:prSet>
      <dgm:spPr/>
    </dgm:pt>
    <dgm:pt modelId="{0C77A1B4-8AED-4DE0-8AF2-A299FFCA4CC0}" type="pres">
      <dgm:prSet presAssocID="{9DA8EB5F-26AC-46C8-892A-C4283B576813}" presName="FourNodes_1" presStyleLbl="node1" presStyleIdx="0" presStyleCnt="4" custLinFactNeighborX="434" custLinFactNeighborY="-3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CCE9A7-09BB-45E0-AEE1-FBBD6255FB05}" type="pres">
      <dgm:prSet presAssocID="{9DA8EB5F-26AC-46C8-892A-C4283B576813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DD46B-EE72-4096-94EE-798C4C76EE63}" type="pres">
      <dgm:prSet presAssocID="{9DA8EB5F-26AC-46C8-892A-C4283B576813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AB964-412C-44AC-B2A0-4FE40D06CB92}" type="pres">
      <dgm:prSet presAssocID="{9DA8EB5F-26AC-46C8-892A-C4283B576813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43A4A-CFBF-4375-955B-CD39B6B8D5AA}" type="pres">
      <dgm:prSet presAssocID="{9DA8EB5F-26AC-46C8-892A-C4283B576813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64B2C8-5244-4491-8D05-7909EF2E973F}" type="pres">
      <dgm:prSet presAssocID="{9DA8EB5F-26AC-46C8-892A-C4283B576813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8FD90D-D7CC-4059-A6D7-38F75E65BB90}" type="pres">
      <dgm:prSet presAssocID="{9DA8EB5F-26AC-46C8-892A-C4283B576813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7ECC08-9C4A-484D-ADF3-7212B2AAA8F8}" type="pres">
      <dgm:prSet presAssocID="{9DA8EB5F-26AC-46C8-892A-C4283B576813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A5CCE-B414-4C0D-B909-2682D5423A0E}" type="pres">
      <dgm:prSet presAssocID="{9DA8EB5F-26AC-46C8-892A-C4283B576813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410114-7C3D-4863-8E62-1A2EB7BB2351}" type="pres">
      <dgm:prSet presAssocID="{9DA8EB5F-26AC-46C8-892A-C4283B576813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E5C61-87B3-4091-B74F-67DFAE981499}" type="pres">
      <dgm:prSet presAssocID="{9DA8EB5F-26AC-46C8-892A-C4283B576813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BBAF71-0822-4A73-A487-025EFCC71661}" type="presOf" srcId="{37616D7B-6215-429B-A959-E70365B34AE1}" destId="{BD8FD90D-D7CC-4059-A6D7-38F75E65BB90}" srcOrd="0" destOrd="0" presId="urn:microsoft.com/office/officeart/2005/8/layout/vProcess5"/>
    <dgm:cxn modelId="{269CE1AF-2827-422A-879B-0DCBB643A978}" srcId="{9DA8EB5F-26AC-46C8-892A-C4283B576813}" destId="{A126780B-B963-460B-A1BD-08D59007BED3}" srcOrd="1" destOrd="0" parTransId="{151D7A19-BF4F-4C13-92F1-0840CE469531}" sibTransId="{B25B503A-7D60-4475-B794-BD33C793AA26}"/>
    <dgm:cxn modelId="{F58575A4-6842-45A1-AD24-AFA327688898}" srcId="{9DA8EB5F-26AC-46C8-892A-C4283B576813}" destId="{61288532-504F-43FE-8D01-637D5C157982}" srcOrd="0" destOrd="0" parTransId="{EB335B3A-FA23-4434-AFC3-DA277B4B6423}" sibTransId="{C46CA9D6-C06B-46BA-9086-9C403EF72794}"/>
    <dgm:cxn modelId="{9EA43017-98AA-4420-A8C3-526B2E2B2889}" type="presOf" srcId="{A978AC9B-2A06-4652-BBC3-90E12384437C}" destId="{6C1E5C61-87B3-4091-B74F-67DFAE981499}" srcOrd="1" destOrd="0" presId="urn:microsoft.com/office/officeart/2005/8/layout/vProcess5"/>
    <dgm:cxn modelId="{7DD447AC-BD57-4FFF-8A6C-615FF80E236C}" type="presOf" srcId="{61288532-504F-43FE-8D01-637D5C157982}" destId="{BC7ECC08-9C4A-484D-ADF3-7212B2AAA8F8}" srcOrd="1" destOrd="0" presId="urn:microsoft.com/office/officeart/2005/8/layout/vProcess5"/>
    <dgm:cxn modelId="{468002E7-0D74-458D-915A-C43FC69276BF}" type="presOf" srcId="{A126780B-B963-460B-A1BD-08D59007BED3}" destId="{1F0A5CCE-B414-4C0D-B909-2682D5423A0E}" srcOrd="1" destOrd="0" presId="urn:microsoft.com/office/officeart/2005/8/layout/vProcess5"/>
    <dgm:cxn modelId="{75E52E2A-4EC9-453E-9417-C7F6D01E8B29}" type="presOf" srcId="{9DA8EB5F-26AC-46C8-892A-C4283B576813}" destId="{FFF8EA5F-AF39-4F7F-A158-6BEBBC47C0F8}" srcOrd="0" destOrd="0" presId="urn:microsoft.com/office/officeart/2005/8/layout/vProcess5"/>
    <dgm:cxn modelId="{27281075-C9A4-4683-B373-D91CD5A3B79D}" type="presOf" srcId="{A978AC9B-2A06-4652-BBC3-90E12384437C}" destId="{E55AB964-412C-44AC-B2A0-4FE40D06CB92}" srcOrd="0" destOrd="0" presId="urn:microsoft.com/office/officeart/2005/8/layout/vProcess5"/>
    <dgm:cxn modelId="{2B7A7B24-9AD3-44D3-AA1D-DD40C1F4A398}" type="presOf" srcId="{61288532-504F-43FE-8D01-637D5C157982}" destId="{0C77A1B4-8AED-4DE0-8AF2-A299FFCA4CC0}" srcOrd="0" destOrd="0" presId="urn:microsoft.com/office/officeart/2005/8/layout/vProcess5"/>
    <dgm:cxn modelId="{1BFCAEB3-1DD8-43EE-BC9C-147C1661F29A}" srcId="{9DA8EB5F-26AC-46C8-892A-C4283B576813}" destId="{A978AC9B-2A06-4652-BBC3-90E12384437C}" srcOrd="3" destOrd="0" parTransId="{0E620F8D-396E-483B-9F44-B693C5679BCE}" sibTransId="{B7FE41B2-4A3E-4726-B787-B9601413C41C}"/>
    <dgm:cxn modelId="{AD8BAA73-5D06-4A07-81A2-7579AE515C4F}" type="presOf" srcId="{E5FD97B2-F17E-4FE3-A47D-50F61D7DB4F2}" destId="{62DDD46B-EE72-4096-94EE-798C4C76EE63}" srcOrd="0" destOrd="0" presId="urn:microsoft.com/office/officeart/2005/8/layout/vProcess5"/>
    <dgm:cxn modelId="{C8B6124E-AA9F-478E-A021-5D92D1B4BFCB}" srcId="{9DA8EB5F-26AC-46C8-892A-C4283B576813}" destId="{E5FD97B2-F17E-4FE3-A47D-50F61D7DB4F2}" srcOrd="2" destOrd="0" parTransId="{C11AA3E6-CD20-43A7-9FB0-6233D524D8A3}" sibTransId="{37616D7B-6215-429B-A959-E70365B34AE1}"/>
    <dgm:cxn modelId="{D54165D6-26E0-46E1-987A-B47652B2177D}" type="presOf" srcId="{B25B503A-7D60-4475-B794-BD33C793AA26}" destId="{3564B2C8-5244-4491-8D05-7909EF2E973F}" srcOrd="0" destOrd="0" presId="urn:microsoft.com/office/officeart/2005/8/layout/vProcess5"/>
    <dgm:cxn modelId="{3DC64C89-ED53-4905-8399-CB489AE05D35}" type="presOf" srcId="{A126780B-B963-460B-A1BD-08D59007BED3}" destId="{2BCCE9A7-09BB-45E0-AEE1-FBBD6255FB05}" srcOrd="0" destOrd="0" presId="urn:microsoft.com/office/officeart/2005/8/layout/vProcess5"/>
    <dgm:cxn modelId="{5AFF37E6-16FD-47C3-B1EC-9A0C1EE4968F}" type="presOf" srcId="{E5FD97B2-F17E-4FE3-A47D-50F61D7DB4F2}" destId="{11410114-7C3D-4863-8E62-1A2EB7BB2351}" srcOrd="1" destOrd="0" presId="urn:microsoft.com/office/officeart/2005/8/layout/vProcess5"/>
    <dgm:cxn modelId="{1FF2CC74-4EA1-481F-B1BB-29E77E157265}" type="presOf" srcId="{C46CA9D6-C06B-46BA-9086-9C403EF72794}" destId="{F1A43A4A-CFBF-4375-955B-CD39B6B8D5AA}" srcOrd="0" destOrd="0" presId="urn:microsoft.com/office/officeart/2005/8/layout/vProcess5"/>
    <dgm:cxn modelId="{B14906EC-2A2C-4338-954B-267F86D64CD2}" type="presParOf" srcId="{FFF8EA5F-AF39-4F7F-A158-6BEBBC47C0F8}" destId="{B2B89E58-247D-45E3-BE2A-C02A964EAFE4}" srcOrd="0" destOrd="0" presId="urn:microsoft.com/office/officeart/2005/8/layout/vProcess5"/>
    <dgm:cxn modelId="{555D064E-33F6-4D15-9A05-97F5C6BE6905}" type="presParOf" srcId="{FFF8EA5F-AF39-4F7F-A158-6BEBBC47C0F8}" destId="{0C77A1B4-8AED-4DE0-8AF2-A299FFCA4CC0}" srcOrd="1" destOrd="0" presId="urn:microsoft.com/office/officeart/2005/8/layout/vProcess5"/>
    <dgm:cxn modelId="{341BB8E0-954D-4E6A-8E8F-22965B9E7B3B}" type="presParOf" srcId="{FFF8EA5F-AF39-4F7F-A158-6BEBBC47C0F8}" destId="{2BCCE9A7-09BB-45E0-AEE1-FBBD6255FB05}" srcOrd="2" destOrd="0" presId="urn:microsoft.com/office/officeart/2005/8/layout/vProcess5"/>
    <dgm:cxn modelId="{5CAABFE5-AE4C-403D-A27C-FE75852A9E33}" type="presParOf" srcId="{FFF8EA5F-AF39-4F7F-A158-6BEBBC47C0F8}" destId="{62DDD46B-EE72-4096-94EE-798C4C76EE63}" srcOrd="3" destOrd="0" presId="urn:microsoft.com/office/officeart/2005/8/layout/vProcess5"/>
    <dgm:cxn modelId="{B88DE7E5-0BEA-4D7F-B885-11E431FF66D8}" type="presParOf" srcId="{FFF8EA5F-AF39-4F7F-A158-6BEBBC47C0F8}" destId="{E55AB964-412C-44AC-B2A0-4FE40D06CB92}" srcOrd="4" destOrd="0" presId="urn:microsoft.com/office/officeart/2005/8/layout/vProcess5"/>
    <dgm:cxn modelId="{0A9D5F19-726B-4D4C-84E8-C0B65EAC365F}" type="presParOf" srcId="{FFF8EA5F-AF39-4F7F-A158-6BEBBC47C0F8}" destId="{F1A43A4A-CFBF-4375-955B-CD39B6B8D5AA}" srcOrd="5" destOrd="0" presId="urn:microsoft.com/office/officeart/2005/8/layout/vProcess5"/>
    <dgm:cxn modelId="{E86A779C-2C9A-4C48-ADAF-20B2B2A5A87C}" type="presParOf" srcId="{FFF8EA5F-AF39-4F7F-A158-6BEBBC47C0F8}" destId="{3564B2C8-5244-4491-8D05-7909EF2E973F}" srcOrd="6" destOrd="0" presId="urn:microsoft.com/office/officeart/2005/8/layout/vProcess5"/>
    <dgm:cxn modelId="{85C86AF3-7796-4B00-B51A-422F7EE875E5}" type="presParOf" srcId="{FFF8EA5F-AF39-4F7F-A158-6BEBBC47C0F8}" destId="{BD8FD90D-D7CC-4059-A6D7-38F75E65BB90}" srcOrd="7" destOrd="0" presId="urn:microsoft.com/office/officeart/2005/8/layout/vProcess5"/>
    <dgm:cxn modelId="{566A9D18-82E7-478A-BEB5-D7506971842E}" type="presParOf" srcId="{FFF8EA5F-AF39-4F7F-A158-6BEBBC47C0F8}" destId="{BC7ECC08-9C4A-484D-ADF3-7212B2AAA8F8}" srcOrd="8" destOrd="0" presId="urn:microsoft.com/office/officeart/2005/8/layout/vProcess5"/>
    <dgm:cxn modelId="{FD9643DF-A26B-4BE7-BB2E-F1A2238F3A48}" type="presParOf" srcId="{FFF8EA5F-AF39-4F7F-A158-6BEBBC47C0F8}" destId="{1F0A5CCE-B414-4C0D-B909-2682D5423A0E}" srcOrd="9" destOrd="0" presId="urn:microsoft.com/office/officeart/2005/8/layout/vProcess5"/>
    <dgm:cxn modelId="{2BFBD4EE-B8C2-423D-930E-9404B4CCF538}" type="presParOf" srcId="{FFF8EA5F-AF39-4F7F-A158-6BEBBC47C0F8}" destId="{11410114-7C3D-4863-8E62-1A2EB7BB2351}" srcOrd="10" destOrd="0" presId="urn:microsoft.com/office/officeart/2005/8/layout/vProcess5"/>
    <dgm:cxn modelId="{57A7B9EA-C7BA-4534-B733-876A4C7333AA}" type="presParOf" srcId="{FFF8EA5F-AF39-4F7F-A158-6BEBBC47C0F8}" destId="{6C1E5C61-87B3-4091-B74F-67DFAE98149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solidFill>
          <a:schemeClr val="accent5">
            <a:lumMod val="60000"/>
            <a:lumOff val="40000"/>
            <a:alpha val="65000"/>
          </a:schemeClr>
        </a:solidFill>
      </dgm:spPr>
      <dgm:t>
        <a:bodyPr lIns="457200" tIns="91440" rIns="0" bIns="0" anchor="b" anchorCtr="0"/>
        <a:lstStyle/>
        <a:p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rotWithShape="0">
          <a:blip xmlns:r="http://schemas.openxmlformats.org/officeDocument/2006/relationships"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endParaRPr lang="en-US" sz="2400" b="1" dirty="0" smtClean="0">
            <a:solidFill>
              <a:schemeClr val="tx1"/>
            </a:solidFill>
          </a:endParaRP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solidFill>
          <a:schemeClr val="accent3">
            <a:lumMod val="60000"/>
            <a:lumOff val="40000"/>
            <a:alpha val="63000"/>
          </a:schemeClr>
        </a:solidFill>
      </dgm:spPr>
      <dgm:t>
        <a:bodyPr lIns="0" tIns="91440" rIns="91440" bIns="0" anchor="t" anchorCtr="0"/>
        <a:lstStyle/>
        <a:p>
          <a:pPr algn="r"/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solidFill>
          <a:schemeClr val="tx1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 smtClean="0"/>
            <a:t>Librarians</a:t>
          </a:r>
          <a:br>
            <a:rPr lang="en-US" b="1" dirty="0" smtClean="0"/>
          </a:br>
          <a:r>
            <a:rPr lang="en-US" b="1" dirty="0" smtClean="0"/>
            <a:t>(limited staffing)</a:t>
          </a:r>
          <a:endParaRPr lang="en-US" b="1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 custT="1"/>
      <dgm:spPr>
        <a:ln>
          <a:solidFill>
            <a:schemeClr val="accent3"/>
          </a:solidFill>
        </a:ln>
      </dgm:spPr>
      <dgm:t>
        <a:bodyPr/>
        <a:lstStyle/>
        <a:p>
          <a:r>
            <a:rPr lang="en-US" sz="1800" b="1" dirty="0" smtClean="0"/>
            <a:t>Instruction</a:t>
          </a:r>
          <a:br>
            <a:rPr lang="en-US" sz="1800" b="1" dirty="0" smtClean="0"/>
          </a:br>
          <a:r>
            <a:rPr lang="en-US" sz="1800" b="1" dirty="0" smtClean="0"/>
            <a:t>(one shot)</a:t>
          </a:r>
          <a:endParaRPr lang="en-US" sz="1800" b="1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b="1" i="0" dirty="0" smtClean="0"/>
            <a:t>Assessment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b="1" dirty="0" smtClean="0"/>
            <a:t>Faculty</a:t>
          </a:r>
          <a:br>
            <a:rPr lang="en-US" b="1" dirty="0" smtClean="0"/>
          </a:br>
          <a:r>
            <a:rPr lang="en-US" b="1" dirty="0" smtClean="0"/>
            <a:t>(upon request)</a:t>
          </a:r>
          <a:endParaRPr lang="en-US" b="1" dirty="0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solidFill>
          <a:schemeClr val="accent4">
            <a:lumMod val="60000"/>
            <a:lumOff val="40000"/>
            <a:alpha val="34000"/>
          </a:schemeClr>
        </a:solidFill>
      </dgm:spPr>
      <dgm:t>
        <a:bodyPr lIns="0" tIns="640080" rIns="0" bIns="0" anchor="b" anchorCtr="0"/>
        <a:lstStyle/>
        <a:p>
          <a:endParaRPr lang="en-US" sz="2000" b="1" dirty="0">
            <a:solidFill>
              <a:schemeClr val="tx1"/>
            </a:solidFill>
          </a:endParaRPr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55CCE46B-67B4-407C-AE80-FDA2F294B78C}" type="presOf" srcId="{732106AB-2780-4C2A-8839-27CFBE20B09E}" destId="{8152A66D-6C9B-4656-B06E-D056B0DC2881}" srcOrd="1" destOrd="0" presId="urn:microsoft.com/office/officeart/2005/8/layout/cycle4#1"/>
    <dgm:cxn modelId="{3B64FAE9-43E1-4BD5-8631-97099E5E89D1}" type="presOf" srcId="{C2684C4A-83CB-424F-BE9D-D5E0AD6423E5}" destId="{2DE080E0-C177-4CD3-8F30-4831FCCB192D}" srcOrd="1" destOrd="0" presId="urn:microsoft.com/office/officeart/2005/8/layout/cycle4#1"/>
    <dgm:cxn modelId="{FEE64C18-C624-429D-9FB1-A78F1642911C}" type="presOf" srcId="{8A093774-7DC6-444C-AA2C-19FFB7D94B83}" destId="{2920A68B-2023-4D10-932C-589BF6B8EEF2}" srcOrd="0" destOrd="0" presId="urn:microsoft.com/office/officeart/2005/8/layout/cycle4#1"/>
    <dgm:cxn modelId="{F913C72C-E9C8-435C-998B-4924CD9F6890}" type="presOf" srcId="{D5C92333-B36B-4255-B262-964DE0759889}" destId="{86A6A816-48CD-416B-B9F3-7ABFA40ACA3A}" srcOrd="0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EA399412-9CDB-4C94-AF61-2AB1D580E450}" type="presOf" srcId="{DDD129B6-2CCD-4AD9-992D-6FC6363325BB}" destId="{ED029989-506B-4006-9DBF-61BCFA16A2AA}" srcOrd="1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F1205AED-C9EF-4326-9117-916088F38EDE}" type="presOf" srcId="{732106AB-2780-4C2A-8839-27CFBE20B09E}" destId="{4943B1BB-743B-48BC-8888-08FEBDED8D9C}" srcOrd="0" destOrd="0" presId="urn:microsoft.com/office/officeart/2005/8/layout/cycle4#1"/>
    <dgm:cxn modelId="{646EEFDC-33DE-40E4-B2B1-2CEFB57B4AB1}" type="presOf" srcId="{C2684C4A-83CB-424F-BE9D-D5E0AD6423E5}" destId="{CBF578CD-0E22-41AF-9C8C-07C1C0680F89}" srcOrd="0" destOrd="0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83405608-ED1D-4EFF-BAC1-8C0889EF1115}" type="presOf" srcId="{DDD129B6-2CCD-4AD9-992D-6FC6363325BB}" destId="{13A3221D-F687-4F14-9582-C5E7725EA09E}" srcOrd="0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DB21FF39-E202-49F4-BFC1-6A2632A2EE46}" type="presOf" srcId="{01D70FDB-73E0-4D56-A2CA-88C513F534CD}" destId="{0AA8F402-CEB7-4205-BD0F-CFECB696591D}" srcOrd="0" destOrd="0" presId="urn:microsoft.com/office/officeart/2005/8/layout/cycle4#1"/>
    <dgm:cxn modelId="{9517680B-846C-416D-A22B-8C2EE4404C25}" type="presOf" srcId="{382D4123-FB92-4EE0-8D49-BB28CBCB58F5}" destId="{1E3AA455-7A5E-4AF6-8596-EB5979884082}" srcOrd="0" destOrd="0" presId="urn:microsoft.com/office/officeart/2005/8/layout/cycle4#1"/>
    <dgm:cxn modelId="{9F2D9B69-61E0-4CDD-82DC-86167B273D67}" type="presOf" srcId="{01D70FDB-73E0-4D56-A2CA-88C513F534CD}" destId="{D82A76EE-401A-4DC1-A3BB-2C9634BE98FD}" srcOrd="1" destOrd="0" presId="urn:microsoft.com/office/officeart/2005/8/layout/cycle4#1"/>
    <dgm:cxn modelId="{2671FF8D-DE44-4E51-B873-06A635BC0B0F}" type="presOf" srcId="{66D48CCD-3C3A-4892-83FB-ADB1E9D71E27}" destId="{FAC644F4-C57A-4BB3-A3F1-EEAD098BCD35}" srcOrd="0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A4F63502-16FD-413D-BF94-705A07C68E8F}" type="presOf" srcId="{FC0A2303-18C1-493C-A9B8-CAD3337F0995}" destId="{B4F2A701-C4AB-475C-94CA-FB9E32074A29}" srcOrd="0" destOrd="0" presId="urn:microsoft.com/office/officeart/2005/8/layout/cycle4#1"/>
    <dgm:cxn modelId="{38A1F245-E4D9-4A39-A91D-A8A00605CF7C}" type="presParOf" srcId="{86A6A816-48CD-416B-B9F3-7ABFA40ACA3A}" destId="{D431D3EB-7FA9-459F-BE87-F5F21EFBEF40}" srcOrd="0" destOrd="0" presId="urn:microsoft.com/office/officeart/2005/8/layout/cycle4#1"/>
    <dgm:cxn modelId="{5FFED095-C95B-4EEE-B097-1750B4231CAF}" type="presParOf" srcId="{D431D3EB-7FA9-459F-BE87-F5F21EFBEF40}" destId="{1CA6D603-3FD2-4FAE-AB4A-81D4C5F204FF}" srcOrd="0" destOrd="0" presId="urn:microsoft.com/office/officeart/2005/8/layout/cycle4#1"/>
    <dgm:cxn modelId="{3520C8B8-854C-40E2-92EF-19D232DE79DC}" type="presParOf" srcId="{1CA6D603-3FD2-4FAE-AB4A-81D4C5F204FF}" destId="{4943B1BB-743B-48BC-8888-08FEBDED8D9C}" srcOrd="0" destOrd="0" presId="urn:microsoft.com/office/officeart/2005/8/layout/cycle4#1"/>
    <dgm:cxn modelId="{155FE54E-96FE-4C82-A2F6-9BE986972252}" type="presParOf" srcId="{1CA6D603-3FD2-4FAE-AB4A-81D4C5F204FF}" destId="{8152A66D-6C9B-4656-B06E-D056B0DC2881}" srcOrd="1" destOrd="0" presId="urn:microsoft.com/office/officeart/2005/8/layout/cycle4#1"/>
    <dgm:cxn modelId="{AF329817-6BA4-4C91-B1E5-B6D0A321C2B9}" type="presParOf" srcId="{D431D3EB-7FA9-459F-BE87-F5F21EFBEF40}" destId="{EF596B49-1E5A-4120-86BC-EFBC7C335F9D}" srcOrd="1" destOrd="0" presId="urn:microsoft.com/office/officeart/2005/8/layout/cycle4#1"/>
    <dgm:cxn modelId="{E18D576E-8BDD-4969-959D-6D2F1888BB5A}" type="presParOf" srcId="{EF596B49-1E5A-4120-86BC-EFBC7C335F9D}" destId="{CBF578CD-0E22-41AF-9C8C-07C1C0680F89}" srcOrd="0" destOrd="0" presId="urn:microsoft.com/office/officeart/2005/8/layout/cycle4#1"/>
    <dgm:cxn modelId="{DFEFFA4A-F9B8-465E-8421-AF7DA2622B33}" type="presParOf" srcId="{EF596B49-1E5A-4120-86BC-EFBC7C335F9D}" destId="{2DE080E0-C177-4CD3-8F30-4831FCCB192D}" srcOrd="1" destOrd="0" presId="urn:microsoft.com/office/officeart/2005/8/layout/cycle4#1"/>
    <dgm:cxn modelId="{AFAC42D0-2F1B-4E7F-81D8-D95507488362}" type="presParOf" srcId="{D431D3EB-7FA9-459F-BE87-F5F21EFBEF40}" destId="{BF6372FE-CD26-4763-8CCF-B4C9A97D1AF5}" srcOrd="2" destOrd="0" presId="urn:microsoft.com/office/officeart/2005/8/layout/cycle4#1"/>
    <dgm:cxn modelId="{E9968CF6-796E-4838-A7FF-1A6F6613FBFD}" type="presParOf" srcId="{BF6372FE-CD26-4763-8CCF-B4C9A97D1AF5}" destId="{13A3221D-F687-4F14-9582-C5E7725EA09E}" srcOrd="0" destOrd="0" presId="urn:microsoft.com/office/officeart/2005/8/layout/cycle4#1"/>
    <dgm:cxn modelId="{13CC05BF-6CB4-4A0E-8F11-B1E4CF7BA98C}" type="presParOf" srcId="{BF6372FE-CD26-4763-8CCF-B4C9A97D1AF5}" destId="{ED029989-506B-4006-9DBF-61BCFA16A2AA}" srcOrd="1" destOrd="0" presId="urn:microsoft.com/office/officeart/2005/8/layout/cycle4#1"/>
    <dgm:cxn modelId="{330E7D95-526E-40BC-9C71-B8F2DE595B72}" type="presParOf" srcId="{D431D3EB-7FA9-459F-BE87-F5F21EFBEF40}" destId="{EAA15B8F-0AC4-4E8F-BE55-F41044BE1F20}" srcOrd="3" destOrd="0" presId="urn:microsoft.com/office/officeart/2005/8/layout/cycle4#1"/>
    <dgm:cxn modelId="{5F743EB3-C1FE-449F-919E-2CFA44EB683E}" type="presParOf" srcId="{EAA15B8F-0AC4-4E8F-BE55-F41044BE1F20}" destId="{0AA8F402-CEB7-4205-BD0F-CFECB696591D}" srcOrd="0" destOrd="0" presId="urn:microsoft.com/office/officeart/2005/8/layout/cycle4#1"/>
    <dgm:cxn modelId="{A495FF45-E038-42ED-92DD-2F310FDC69F7}" type="presParOf" srcId="{EAA15B8F-0AC4-4E8F-BE55-F41044BE1F20}" destId="{D82A76EE-401A-4DC1-A3BB-2C9634BE98FD}" srcOrd="1" destOrd="0" presId="urn:microsoft.com/office/officeart/2005/8/layout/cycle4#1"/>
    <dgm:cxn modelId="{2E79AA17-0BF0-46BA-8082-A5AD3FEA9289}" type="presParOf" srcId="{D431D3EB-7FA9-459F-BE87-F5F21EFBEF40}" destId="{43CCEE45-27B2-4FBB-8B73-2A6C347CA878}" srcOrd="4" destOrd="0" presId="urn:microsoft.com/office/officeart/2005/8/layout/cycle4#1"/>
    <dgm:cxn modelId="{DD4F1D67-5787-45DA-9157-A7DC6131FC62}" type="presParOf" srcId="{86A6A816-48CD-416B-B9F3-7ABFA40ACA3A}" destId="{49D7D3B8-CA3A-4CC5-B681-F967C408F853}" srcOrd="1" destOrd="0" presId="urn:microsoft.com/office/officeart/2005/8/layout/cycle4#1"/>
    <dgm:cxn modelId="{18AC47ED-3A9A-497C-A2DE-490EECBF0634}" type="presParOf" srcId="{49D7D3B8-CA3A-4CC5-B681-F967C408F853}" destId="{2920A68B-2023-4D10-932C-589BF6B8EEF2}" srcOrd="0" destOrd="0" presId="urn:microsoft.com/office/officeart/2005/8/layout/cycle4#1"/>
    <dgm:cxn modelId="{AE5062E7-DE40-49B5-A3F5-F69D436A6E20}" type="presParOf" srcId="{49D7D3B8-CA3A-4CC5-B681-F967C408F853}" destId="{FAC644F4-C57A-4BB3-A3F1-EEAD098BCD35}" srcOrd="1" destOrd="0" presId="urn:microsoft.com/office/officeart/2005/8/layout/cycle4#1"/>
    <dgm:cxn modelId="{EF8BE68A-7DAF-4875-86C7-100863FEDA83}" type="presParOf" srcId="{49D7D3B8-CA3A-4CC5-B681-F967C408F853}" destId="{B4F2A701-C4AB-475C-94CA-FB9E32074A29}" srcOrd="2" destOrd="0" presId="urn:microsoft.com/office/officeart/2005/8/layout/cycle4#1"/>
    <dgm:cxn modelId="{A4C860A4-0153-4F8F-9E17-E988C0BAD0BA}" type="presParOf" srcId="{49D7D3B8-CA3A-4CC5-B681-F967C408F853}" destId="{1E3AA455-7A5E-4AF6-8596-EB5979884082}" srcOrd="3" destOrd="0" presId="urn:microsoft.com/office/officeart/2005/8/layout/cycle4#1"/>
    <dgm:cxn modelId="{DDCABDCD-A8FD-426E-BF32-0359E3BBC8CD}" type="presParOf" srcId="{49D7D3B8-CA3A-4CC5-B681-F967C408F853}" destId="{FF5AC0D6-E2F3-431C-B398-B93604CF36EE}" srcOrd="4" destOrd="0" presId="urn:microsoft.com/office/officeart/2005/8/layout/cycle4#1"/>
    <dgm:cxn modelId="{FDE0974F-F407-4381-A799-A2A8FBA41230}" type="presParOf" srcId="{86A6A816-48CD-416B-B9F3-7ABFA40ACA3A}" destId="{88F4F796-7E37-4DD3-ADBF-2CED026FD4A3}" srcOrd="2" destOrd="0" presId="urn:microsoft.com/office/officeart/2005/8/layout/cycle4#1"/>
    <dgm:cxn modelId="{B8B657A0-8702-4329-BCB8-884F97D44800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b="0" dirty="0" smtClean="0"/>
            <a:t>F2F</a:t>
          </a:r>
          <a:endParaRPr lang="en-US" sz="2400" b="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>
        <a:ln w="12700" cmpd="sng">
          <a:solidFill>
            <a:schemeClr val="tx1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065BD3E1-D330-4692-A5A0-AB56809B6A5B}">
      <dgm:prSet phldrT="[Text]"/>
      <dgm:spPr/>
      <dgm:t>
        <a:bodyPr/>
        <a:lstStyle/>
        <a:p>
          <a:r>
            <a:rPr lang="en-US" b="1" dirty="0" smtClean="0">
              <a:hlinkClick xmlns:r="http://schemas.openxmlformats.org/officeDocument/2006/relationships" r:id="rId1"/>
            </a:rPr>
            <a:t>Open Session Library Workshops</a:t>
          </a:r>
          <a:endParaRPr lang="en-US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>
        <a:ln w="12700"/>
      </dgm:spPr>
      <dgm:t>
        <a:bodyPr/>
        <a:lstStyle/>
        <a:p>
          <a:endParaRPr lang="en-US"/>
        </a:p>
      </dgm:t>
    </dgm:pt>
    <dgm:pt modelId="{7D55773E-6685-4860-BE77-0460D6B76E3A}">
      <dgm:prSet phldrT="[Text]"/>
      <dgm:spPr/>
      <dgm:t>
        <a:bodyPr/>
        <a:lstStyle/>
        <a:p>
          <a:r>
            <a:rPr lang="en-US" b="1" dirty="0" smtClean="0">
              <a:hlinkClick xmlns:r="http://schemas.openxmlformats.org/officeDocument/2006/relationships" r:id="rId2"/>
            </a:rPr>
            <a:t>Customized Library Instruction</a:t>
          </a:r>
          <a:endParaRPr lang="en-US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>
        <a:ln w="12700"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E94AE735-6E65-4660-A865-6FF22EC283C9}">
      <dgm:prSet phldrT="[Text]" phldr="1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  <dgm:pt modelId="{99C3B04D-CC8E-4967-A4AF-82D30F93F192}" type="sibTrans" cxnId="{D8B473C0-FB30-456A-8BA9-01B3634D59D0}">
      <dgm:prSet/>
      <dgm:spPr>
        <a:ln w="12700"/>
      </dgm:spPr>
      <dgm:t>
        <a:bodyPr/>
        <a:lstStyle/>
        <a:p>
          <a:endParaRPr lang="en-US"/>
        </a:p>
      </dgm: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649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Y="134221" custRadScaleRad="90272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100640" custRadScaleRad="98717" custRadScaleInc="-8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X="109564" custScaleY="153230" custRadScaleRad="94296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378CB31D-D441-44EA-B571-B6F939A93008}" type="presOf" srcId="{3D0EAA0A-F439-422D-BCF1-6575C44F604C}" destId="{852925B5-274A-4320-A90B-485A2C03065A}" srcOrd="0" destOrd="0" presId="urn:microsoft.com/office/officeart/2005/8/layout/cycle6"/>
    <dgm:cxn modelId="{33EF288F-909E-41EA-9B38-2DA4C60C45F9}" type="presOf" srcId="{F5ED3CC5-01C7-48DE-8278-3FF243AB1B01}" destId="{94634D0D-AC50-48AF-92F7-2D84520FFD3A}" srcOrd="0" destOrd="0" presId="urn:microsoft.com/office/officeart/2005/8/layout/cycle6"/>
    <dgm:cxn modelId="{2D068D9B-AE6C-4AEC-94AC-D6979EE3FA72}" type="presOf" srcId="{EFC15B79-5103-496B-89FE-4A9C426D41C1}" destId="{CC4E1FC8-C706-4FB4-BDE8-6D2DF50327C4}" srcOrd="0" destOrd="0" presId="urn:microsoft.com/office/officeart/2005/8/layout/cycle6"/>
    <dgm:cxn modelId="{F53AFA31-B408-4628-B642-745560E3D5BC}" type="presOf" srcId="{E94AE735-6E65-4660-A865-6FF22EC283C9}" destId="{8F7AE330-5B1C-4F52-BC21-8CACB37C5C67}" srcOrd="0" destOrd="0" presId="urn:microsoft.com/office/officeart/2005/8/layout/cycle6"/>
    <dgm:cxn modelId="{8A08950D-981D-4567-9E7E-EB196A3E6CE8}" type="presOf" srcId="{3627CAED-3162-43BC-B66E-8B5794D94BA1}" destId="{0574C7B8-F5B1-4504-9D8E-101131289713}" srcOrd="0" destOrd="0" presId="urn:microsoft.com/office/officeart/2005/8/layout/cycle6"/>
    <dgm:cxn modelId="{1A6DBEAF-B3B4-45F9-95E4-8207B3F298C1}" type="presOf" srcId="{DBD0B013-2FB2-4044-BB39-7CB91BD29213}" destId="{D3BBC5F6-C300-4DDA-9669-7769A270CEA1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DA68278F-900B-43EC-98F0-82AF4A5F82AF}" type="presOf" srcId="{7D55773E-6685-4860-BE77-0460D6B76E3A}" destId="{70EA0FA0-0F94-4757-94CF-EF1781779C23}" srcOrd="0" destOrd="0" presId="urn:microsoft.com/office/officeart/2005/8/layout/cycle6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9E43B848-16E8-4367-9DD1-712942CF063D}" type="presOf" srcId="{065BD3E1-D330-4692-A5A0-AB56809B6A5B}" destId="{78E39B99-9802-406A-B72B-A182F316D84A}" srcOrd="0" destOrd="0" presId="urn:microsoft.com/office/officeart/2005/8/layout/cycle6"/>
    <dgm:cxn modelId="{F8AF31DC-1E80-4C14-89B8-7D38A1202356}" type="presOf" srcId="{99C3B04D-CC8E-4967-A4AF-82D30F93F192}" destId="{438D9E49-9233-4783-BE9D-E039537B2950}" srcOrd="0" destOrd="0" presId="urn:microsoft.com/office/officeart/2005/8/layout/cycle6"/>
    <dgm:cxn modelId="{B2170674-FEBF-48FF-A646-485F425A4F99}" type="presParOf" srcId="{0574C7B8-F5B1-4504-9D8E-101131289713}" destId="{852925B5-274A-4320-A90B-485A2C03065A}" srcOrd="0" destOrd="0" presId="urn:microsoft.com/office/officeart/2005/8/layout/cycle6"/>
    <dgm:cxn modelId="{2F0E6F2A-CB15-48BA-B3D7-8C6955046364}" type="presParOf" srcId="{0574C7B8-F5B1-4504-9D8E-101131289713}" destId="{5ECF9597-F50D-43C8-AD25-626F0E7D4797}" srcOrd="1" destOrd="0" presId="urn:microsoft.com/office/officeart/2005/8/layout/cycle6"/>
    <dgm:cxn modelId="{4B8B1FC3-642B-4880-99BB-9D8F80D7731D}" type="presParOf" srcId="{0574C7B8-F5B1-4504-9D8E-101131289713}" destId="{CC4E1FC8-C706-4FB4-BDE8-6D2DF50327C4}" srcOrd="2" destOrd="0" presId="urn:microsoft.com/office/officeart/2005/8/layout/cycle6"/>
    <dgm:cxn modelId="{23896BCB-C13B-47A7-9BC7-A6195EC90404}" type="presParOf" srcId="{0574C7B8-F5B1-4504-9D8E-101131289713}" destId="{78E39B99-9802-406A-B72B-A182F316D84A}" srcOrd="3" destOrd="0" presId="urn:microsoft.com/office/officeart/2005/8/layout/cycle6"/>
    <dgm:cxn modelId="{BA551C4F-0C4B-43DE-9446-2073052D24EE}" type="presParOf" srcId="{0574C7B8-F5B1-4504-9D8E-101131289713}" destId="{F719E7F1-B461-47ED-96D2-6775CB21EBDB}" srcOrd="4" destOrd="0" presId="urn:microsoft.com/office/officeart/2005/8/layout/cycle6"/>
    <dgm:cxn modelId="{4105336D-B80A-46B9-8680-0A22AA5F05AF}" type="presParOf" srcId="{0574C7B8-F5B1-4504-9D8E-101131289713}" destId="{94634D0D-AC50-48AF-92F7-2D84520FFD3A}" srcOrd="5" destOrd="0" presId="urn:microsoft.com/office/officeart/2005/8/layout/cycle6"/>
    <dgm:cxn modelId="{DC1244F1-5603-4D0D-8C9F-F7D20113D11E}" type="presParOf" srcId="{0574C7B8-F5B1-4504-9D8E-101131289713}" destId="{8F7AE330-5B1C-4F52-BC21-8CACB37C5C67}" srcOrd="6" destOrd="0" presId="urn:microsoft.com/office/officeart/2005/8/layout/cycle6"/>
    <dgm:cxn modelId="{52B46265-2C76-46FC-8C3E-01CE40623523}" type="presParOf" srcId="{0574C7B8-F5B1-4504-9D8E-101131289713}" destId="{3FABE84B-5207-44CE-9AAC-A3B3587084DF}" srcOrd="7" destOrd="0" presId="urn:microsoft.com/office/officeart/2005/8/layout/cycle6"/>
    <dgm:cxn modelId="{0D168C22-7090-4EC7-ADA5-AE6CC1BF4AAC}" type="presParOf" srcId="{0574C7B8-F5B1-4504-9D8E-101131289713}" destId="{438D9E49-9233-4783-BE9D-E039537B2950}" srcOrd="8" destOrd="0" presId="urn:microsoft.com/office/officeart/2005/8/layout/cycle6"/>
    <dgm:cxn modelId="{A217BF9B-0460-4CAF-B5CB-5D7EB22824C5}" type="presParOf" srcId="{0574C7B8-F5B1-4504-9D8E-101131289713}" destId="{70EA0FA0-0F94-4757-94CF-EF1781779C23}" srcOrd="9" destOrd="0" presId="urn:microsoft.com/office/officeart/2005/8/layout/cycle6"/>
    <dgm:cxn modelId="{BD1677EE-04B8-4C1F-B37C-3E930563D2B2}" type="presParOf" srcId="{0574C7B8-F5B1-4504-9D8E-101131289713}" destId="{BC593EC8-6132-4E38-A41B-3D400F1A44E8}" srcOrd="10" destOrd="0" presId="urn:microsoft.com/office/officeart/2005/8/layout/cycle6"/>
    <dgm:cxn modelId="{02464560-4139-4ECA-9747-7EFCED2DD3DD}" type="presParOf" srcId="{0574C7B8-F5B1-4504-9D8E-101131289713}" destId="{D3BBC5F6-C300-4DDA-9669-7769A270CEA1}" srcOrd="11" destOrd="0" presId="urn:microsoft.com/office/officeart/2005/8/layout/cycle6"/>
  </dgm:cxnLst>
  <dgm:bg>
    <a:solidFill>
      <a:schemeClr val="accent2">
        <a:lumMod val="60000"/>
        <a:lumOff val="4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27CAED-3162-43BC-B66E-8B5794D94BA1}" type="doc">
      <dgm:prSet loTypeId="urn:microsoft.com/office/officeart/2005/8/layout/cycle6" loCatId="cycle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D0EAA0A-F439-422D-BCF1-6575C44F604C}">
      <dgm:prSet phldrT="[Text]" custT="1"/>
      <dgm:spPr/>
      <dgm:t>
        <a:bodyPr/>
        <a:lstStyle/>
        <a:p>
          <a:r>
            <a:rPr lang="en-US" sz="2400" dirty="0" smtClean="0"/>
            <a:t>Online</a:t>
          </a:r>
          <a:endParaRPr lang="en-US" sz="2400" dirty="0"/>
        </a:p>
      </dgm:t>
    </dgm:pt>
    <dgm:pt modelId="{6B5B8288-A10B-4CE9-800E-64413653623F}" type="parTrans" cxnId="{736B50E1-35CF-4CF6-8C85-5A199AADFA2C}">
      <dgm:prSet/>
      <dgm:spPr/>
      <dgm:t>
        <a:bodyPr/>
        <a:lstStyle/>
        <a:p>
          <a:endParaRPr lang="en-US"/>
        </a:p>
      </dgm:t>
    </dgm:pt>
    <dgm:pt modelId="{EFC15B79-5103-496B-89FE-4A9C426D41C1}" type="sibTrans" cxnId="{736B50E1-35CF-4CF6-8C85-5A199AADFA2C}">
      <dgm:prSet/>
      <dgm:spPr/>
      <dgm:t>
        <a:bodyPr/>
        <a:lstStyle/>
        <a:p>
          <a:endParaRPr lang="en-US"/>
        </a:p>
      </dgm:t>
    </dgm:pt>
    <dgm:pt modelId="{065BD3E1-D330-4692-A5A0-AB56809B6A5B}">
      <dgm:prSet phldrT="[Text]" custT="1"/>
      <dgm:spPr/>
      <dgm:t>
        <a:bodyPr/>
        <a:lstStyle/>
        <a:p>
          <a:r>
            <a:rPr lang="en-US" sz="1400" b="1" dirty="0" smtClean="0">
              <a:hlinkClick xmlns:r="http://schemas.openxmlformats.org/officeDocument/2006/relationships" r:id="rId1"/>
            </a:rPr>
            <a:t>Course-based </a:t>
          </a:r>
          <a:r>
            <a:rPr lang="en-US" sz="1400" b="1" dirty="0" err="1" smtClean="0">
              <a:hlinkClick xmlns:r="http://schemas.openxmlformats.org/officeDocument/2006/relationships" r:id="rId1"/>
            </a:rPr>
            <a:t>LibGuides</a:t>
          </a:r>
          <a:endParaRPr lang="en-US" sz="1400" b="1" dirty="0"/>
        </a:p>
      </dgm:t>
    </dgm:pt>
    <dgm:pt modelId="{95392D90-2274-42F9-8B56-46DFBA26266E}" type="parTrans" cxnId="{7161660C-D2F0-4CF5-A5FD-90D5D041F944}">
      <dgm:prSet/>
      <dgm:spPr/>
      <dgm:t>
        <a:bodyPr/>
        <a:lstStyle/>
        <a:p>
          <a:endParaRPr lang="en-US"/>
        </a:p>
      </dgm:t>
    </dgm:pt>
    <dgm:pt modelId="{F5ED3CC5-01C7-48DE-8278-3FF243AB1B01}" type="sibTrans" cxnId="{7161660C-D2F0-4CF5-A5FD-90D5D041F944}">
      <dgm:prSet/>
      <dgm:spPr/>
      <dgm:t>
        <a:bodyPr/>
        <a:lstStyle/>
        <a:p>
          <a:endParaRPr lang="en-US"/>
        </a:p>
      </dgm:t>
    </dgm:pt>
    <dgm:pt modelId="{E94AE735-6E65-4660-A865-6FF22EC283C9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2C772E01-DCC1-4892-B887-D3E512ED8742}" type="parTrans" cxnId="{D8B473C0-FB30-456A-8BA9-01B3634D59D0}">
      <dgm:prSet/>
      <dgm:spPr/>
      <dgm:t>
        <a:bodyPr/>
        <a:lstStyle/>
        <a:p>
          <a:endParaRPr lang="en-US"/>
        </a:p>
      </dgm:t>
    </dgm:pt>
    <dgm:pt modelId="{99C3B04D-CC8E-4967-A4AF-82D30F93F192}" type="sibTrans" cxnId="{D8B473C0-FB30-456A-8BA9-01B3634D59D0}">
      <dgm:prSet/>
      <dgm:spPr/>
      <dgm:t>
        <a:bodyPr/>
        <a:lstStyle/>
        <a:p>
          <a:endParaRPr lang="en-US"/>
        </a:p>
      </dgm:t>
    </dgm:pt>
    <dgm:pt modelId="{7D55773E-6685-4860-BE77-0460D6B76E3A}">
      <dgm:prSet phldrT="[Text]" custT="1"/>
      <dgm:spPr/>
      <dgm:t>
        <a:bodyPr/>
        <a:lstStyle/>
        <a:p>
          <a:r>
            <a:rPr lang="en-US" sz="1400" b="1" dirty="0" smtClean="0">
              <a:hlinkClick xmlns:r="http://schemas.openxmlformats.org/officeDocument/2006/relationships" r:id="rId4"/>
            </a:rPr>
            <a:t>Research at Reynolds Libraries</a:t>
          </a:r>
          <a:endParaRPr lang="en-US" sz="1400" b="1" dirty="0"/>
        </a:p>
      </dgm:t>
    </dgm:pt>
    <dgm:pt modelId="{2F45D5A5-3D30-4507-9021-D51092160DB2}" type="parTrans" cxnId="{FBC0EBFD-B312-41A5-BF66-E13E05F5AAC7}">
      <dgm:prSet/>
      <dgm:spPr/>
      <dgm:t>
        <a:bodyPr/>
        <a:lstStyle/>
        <a:p>
          <a:endParaRPr lang="en-US"/>
        </a:p>
      </dgm:t>
    </dgm:pt>
    <dgm:pt modelId="{DBD0B013-2FB2-4044-BB39-7CB91BD29213}" type="sibTrans" cxnId="{FBC0EBFD-B312-41A5-BF66-E13E05F5AAC7}">
      <dgm:prSet/>
      <dgm:spPr/>
      <dgm:t>
        <a:bodyPr/>
        <a:lstStyle/>
        <a:p>
          <a:endParaRPr lang="en-US"/>
        </a:p>
      </dgm:t>
    </dgm:pt>
    <dgm:pt modelId="{0574C7B8-F5B1-4504-9D8E-101131289713}" type="pres">
      <dgm:prSet presAssocID="{3627CAED-3162-43BC-B66E-8B5794D94BA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2925B5-274A-4320-A90B-485A2C03065A}" type="pres">
      <dgm:prSet presAssocID="{3D0EAA0A-F439-422D-BCF1-6575C44F604C}" presName="node" presStyleLbl="node1" presStyleIdx="0" presStyleCnt="4" custScaleY="55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F9597-F50D-43C8-AD25-626F0E7D4797}" type="pres">
      <dgm:prSet presAssocID="{3D0EAA0A-F439-422D-BCF1-6575C44F604C}" presName="spNode" presStyleCnt="0"/>
      <dgm:spPr/>
      <dgm:t>
        <a:bodyPr/>
        <a:lstStyle/>
        <a:p>
          <a:endParaRPr lang="en-US"/>
        </a:p>
      </dgm:t>
    </dgm:pt>
    <dgm:pt modelId="{CC4E1FC8-C706-4FB4-BDE8-6D2DF50327C4}" type="pres">
      <dgm:prSet presAssocID="{EFC15B79-5103-496B-89FE-4A9C426D41C1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8E39B99-9802-406A-B72B-A182F316D84A}" type="pres">
      <dgm:prSet presAssocID="{065BD3E1-D330-4692-A5A0-AB56809B6A5B}" presName="node" presStyleLbl="node1" presStyleIdx="1" presStyleCnt="4" custScaleX="92475" custScaleY="1201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9E7F1-B461-47ED-96D2-6775CB21EBDB}" type="pres">
      <dgm:prSet presAssocID="{065BD3E1-D330-4692-A5A0-AB56809B6A5B}" presName="spNode" presStyleCnt="0"/>
      <dgm:spPr/>
      <dgm:t>
        <a:bodyPr/>
        <a:lstStyle/>
        <a:p>
          <a:endParaRPr lang="en-US"/>
        </a:p>
      </dgm:t>
    </dgm:pt>
    <dgm:pt modelId="{94634D0D-AC50-48AF-92F7-2D84520FFD3A}" type="pres">
      <dgm:prSet presAssocID="{F5ED3CC5-01C7-48DE-8278-3FF243AB1B0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F7AE330-5B1C-4F52-BC21-8CACB37C5C67}" type="pres">
      <dgm:prSet presAssocID="{E94AE735-6E65-4660-A865-6FF22EC283C9}" presName="node" presStyleLbl="node1" presStyleIdx="2" presStyleCnt="4" custScaleY="98842" custRadScaleRad="97602" custRadScaleInc="14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E84B-5207-44CE-9AAC-A3B3587084DF}" type="pres">
      <dgm:prSet presAssocID="{E94AE735-6E65-4660-A865-6FF22EC283C9}" presName="spNode" presStyleCnt="0"/>
      <dgm:spPr/>
      <dgm:t>
        <a:bodyPr/>
        <a:lstStyle/>
        <a:p>
          <a:endParaRPr lang="en-US"/>
        </a:p>
      </dgm:t>
    </dgm:pt>
    <dgm:pt modelId="{438D9E49-9233-4783-BE9D-E039537B2950}" type="pres">
      <dgm:prSet presAssocID="{99C3B04D-CC8E-4967-A4AF-82D30F93F192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0EA0FA0-0F94-4757-94CF-EF1781779C23}" type="pres">
      <dgm:prSet presAssocID="{7D55773E-6685-4860-BE77-0460D6B76E3A}" presName="node" presStyleLbl="node1" presStyleIdx="3" presStyleCnt="4" custScaleY="1381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93EC8-6132-4E38-A41B-3D400F1A44E8}" type="pres">
      <dgm:prSet presAssocID="{7D55773E-6685-4860-BE77-0460D6B76E3A}" presName="spNode" presStyleCnt="0"/>
      <dgm:spPr/>
      <dgm:t>
        <a:bodyPr/>
        <a:lstStyle/>
        <a:p>
          <a:endParaRPr lang="en-US"/>
        </a:p>
      </dgm:t>
    </dgm:pt>
    <dgm:pt modelId="{D3BBC5F6-C300-4DDA-9669-7769A270CEA1}" type="pres">
      <dgm:prSet presAssocID="{DBD0B013-2FB2-4044-BB39-7CB91BD2921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736B50E1-35CF-4CF6-8C85-5A199AADFA2C}" srcId="{3627CAED-3162-43BC-B66E-8B5794D94BA1}" destId="{3D0EAA0A-F439-422D-BCF1-6575C44F604C}" srcOrd="0" destOrd="0" parTransId="{6B5B8288-A10B-4CE9-800E-64413653623F}" sibTransId="{EFC15B79-5103-496B-89FE-4A9C426D41C1}"/>
    <dgm:cxn modelId="{109D5CCD-B165-46B8-8D07-E48759BC7790}" type="presOf" srcId="{99C3B04D-CC8E-4967-A4AF-82D30F93F192}" destId="{438D9E49-9233-4783-BE9D-E039537B2950}" srcOrd="0" destOrd="0" presId="urn:microsoft.com/office/officeart/2005/8/layout/cycle6"/>
    <dgm:cxn modelId="{FBC0EBFD-B312-41A5-BF66-E13E05F5AAC7}" srcId="{3627CAED-3162-43BC-B66E-8B5794D94BA1}" destId="{7D55773E-6685-4860-BE77-0460D6B76E3A}" srcOrd="3" destOrd="0" parTransId="{2F45D5A5-3D30-4507-9021-D51092160DB2}" sibTransId="{DBD0B013-2FB2-4044-BB39-7CB91BD29213}"/>
    <dgm:cxn modelId="{D0E40D62-54B0-4187-BAD0-D16732DE1CD2}" type="presOf" srcId="{7D55773E-6685-4860-BE77-0460D6B76E3A}" destId="{70EA0FA0-0F94-4757-94CF-EF1781779C23}" srcOrd="0" destOrd="0" presId="urn:microsoft.com/office/officeart/2005/8/layout/cycle6"/>
    <dgm:cxn modelId="{4DCD45CC-3703-48C3-9FBB-AE59A48A4925}" type="presOf" srcId="{3D0EAA0A-F439-422D-BCF1-6575C44F604C}" destId="{852925B5-274A-4320-A90B-485A2C03065A}" srcOrd="0" destOrd="0" presId="urn:microsoft.com/office/officeart/2005/8/layout/cycle6"/>
    <dgm:cxn modelId="{F8FC035E-8F4E-478D-99DC-229D39723910}" type="presOf" srcId="{065BD3E1-D330-4692-A5A0-AB56809B6A5B}" destId="{78E39B99-9802-406A-B72B-A182F316D84A}" srcOrd="0" destOrd="0" presId="urn:microsoft.com/office/officeart/2005/8/layout/cycle6"/>
    <dgm:cxn modelId="{7161660C-D2F0-4CF5-A5FD-90D5D041F944}" srcId="{3627CAED-3162-43BC-B66E-8B5794D94BA1}" destId="{065BD3E1-D330-4692-A5A0-AB56809B6A5B}" srcOrd="1" destOrd="0" parTransId="{95392D90-2274-42F9-8B56-46DFBA26266E}" sibTransId="{F5ED3CC5-01C7-48DE-8278-3FF243AB1B01}"/>
    <dgm:cxn modelId="{8F15DD98-2796-41B4-935B-4DA1EA8EA1AD}" type="presOf" srcId="{F5ED3CC5-01C7-48DE-8278-3FF243AB1B01}" destId="{94634D0D-AC50-48AF-92F7-2D84520FFD3A}" srcOrd="0" destOrd="0" presId="urn:microsoft.com/office/officeart/2005/8/layout/cycle6"/>
    <dgm:cxn modelId="{6D54A8D4-6F13-4CC6-B109-6904AA5791F8}" type="presOf" srcId="{3627CAED-3162-43BC-B66E-8B5794D94BA1}" destId="{0574C7B8-F5B1-4504-9D8E-101131289713}" srcOrd="0" destOrd="0" presId="urn:microsoft.com/office/officeart/2005/8/layout/cycle6"/>
    <dgm:cxn modelId="{75BAD456-8B2F-4F39-A21F-4C44D355D2AB}" type="presOf" srcId="{DBD0B013-2FB2-4044-BB39-7CB91BD29213}" destId="{D3BBC5F6-C300-4DDA-9669-7769A270CEA1}" srcOrd="0" destOrd="0" presId="urn:microsoft.com/office/officeart/2005/8/layout/cycle6"/>
    <dgm:cxn modelId="{D8B473C0-FB30-456A-8BA9-01B3634D59D0}" srcId="{3627CAED-3162-43BC-B66E-8B5794D94BA1}" destId="{E94AE735-6E65-4660-A865-6FF22EC283C9}" srcOrd="2" destOrd="0" parTransId="{2C772E01-DCC1-4892-B887-D3E512ED8742}" sibTransId="{99C3B04D-CC8E-4967-A4AF-82D30F93F192}"/>
    <dgm:cxn modelId="{0090DCCA-C5B4-4DC1-B39D-D316AC23EA84}" type="presOf" srcId="{EFC15B79-5103-496B-89FE-4A9C426D41C1}" destId="{CC4E1FC8-C706-4FB4-BDE8-6D2DF50327C4}" srcOrd="0" destOrd="0" presId="urn:microsoft.com/office/officeart/2005/8/layout/cycle6"/>
    <dgm:cxn modelId="{DBE26EF8-6FF9-442D-AEB9-AABD005D6B96}" type="presOf" srcId="{E94AE735-6E65-4660-A865-6FF22EC283C9}" destId="{8F7AE330-5B1C-4F52-BC21-8CACB37C5C67}" srcOrd="0" destOrd="0" presId="urn:microsoft.com/office/officeart/2005/8/layout/cycle6"/>
    <dgm:cxn modelId="{6EA1ED84-D14E-4A9C-A545-ED320416AAE9}" type="presParOf" srcId="{0574C7B8-F5B1-4504-9D8E-101131289713}" destId="{852925B5-274A-4320-A90B-485A2C03065A}" srcOrd="0" destOrd="0" presId="urn:microsoft.com/office/officeart/2005/8/layout/cycle6"/>
    <dgm:cxn modelId="{47136CE1-A19F-4E13-BD23-1C7A0F24C0D2}" type="presParOf" srcId="{0574C7B8-F5B1-4504-9D8E-101131289713}" destId="{5ECF9597-F50D-43C8-AD25-626F0E7D4797}" srcOrd="1" destOrd="0" presId="urn:microsoft.com/office/officeart/2005/8/layout/cycle6"/>
    <dgm:cxn modelId="{AA75193B-8E3F-414B-AF31-976BD198CA9B}" type="presParOf" srcId="{0574C7B8-F5B1-4504-9D8E-101131289713}" destId="{CC4E1FC8-C706-4FB4-BDE8-6D2DF50327C4}" srcOrd="2" destOrd="0" presId="urn:microsoft.com/office/officeart/2005/8/layout/cycle6"/>
    <dgm:cxn modelId="{2641A6D6-15D1-4FB5-9CA2-1CCD5C6CC6AB}" type="presParOf" srcId="{0574C7B8-F5B1-4504-9D8E-101131289713}" destId="{78E39B99-9802-406A-B72B-A182F316D84A}" srcOrd="3" destOrd="0" presId="urn:microsoft.com/office/officeart/2005/8/layout/cycle6"/>
    <dgm:cxn modelId="{0CACF71F-23E4-48AF-9DC5-397A9CBF3F56}" type="presParOf" srcId="{0574C7B8-F5B1-4504-9D8E-101131289713}" destId="{F719E7F1-B461-47ED-96D2-6775CB21EBDB}" srcOrd="4" destOrd="0" presId="urn:microsoft.com/office/officeart/2005/8/layout/cycle6"/>
    <dgm:cxn modelId="{219010AE-3A54-4912-836C-520AC3CDF5EE}" type="presParOf" srcId="{0574C7B8-F5B1-4504-9D8E-101131289713}" destId="{94634D0D-AC50-48AF-92F7-2D84520FFD3A}" srcOrd="5" destOrd="0" presId="urn:microsoft.com/office/officeart/2005/8/layout/cycle6"/>
    <dgm:cxn modelId="{C9D6A24F-84CE-4B2E-A86D-F145221D6E41}" type="presParOf" srcId="{0574C7B8-F5B1-4504-9D8E-101131289713}" destId="{8F7AE330-5B1C-4F52-BC21-8CACB37C5C67}" srcOrd="6" destOrd="0" presId="urn:microsoft.com/office/officeart/2005/8/layout/cycle6"/>
    <dgm:cxn modelId="{1FACF190-EDB4-4C9C-AE00-D506F42AA009}" type="presParOf" srcId="{0574C7B8-F5B1-4504-9D8E-101131289713}" destId="{3FABE84B-5207-44CE-9AAC-A3B3587084DF}" srcOrd="7" destOrd="0" presId="urn:microsoft.com/office/officeart/2005/8/layout/cycle6"/>
    <dgm:cxn modelId="{4FBA63F7-E98C-4223-A345-0A2C27330BF3}" type="presParOf" srcId="{0574C7B8-F5B1-4504-9D8E-101131289713}" destId="{438D9E49-9233-4783-BE9D-E039537B2950}" srcOrd="8" destOrd="0" presId="urn:microsoft.com/office/officeart/2005/8/layout/cycle6"/>
    <dgm:cxn modelId="{4A318B51-0439-4BE8-B643-4FC43F6AB8F1}" type="presParOf" srcId="{0574C7B8-F5B1-4504-9D8E-101131289713}" destId="{70EA0FA0-0F94-4757-94CF-EF1781779C23}" srcOrd="9" destOrd="0" presId="urn:microsoft.com/office/officeart/2005/8/layout/cycle6"/>
    <dgm:cxn modelId="{567AA914-212A-41CE-8DA5-E990589CAA75}" type="presParOf" srcId="{0574C7B8-F5B1-4504-9D8E-101131289713}" destId="{BC593EC8-6132-4E38-A41B-3D400F1A44E8}" srcOrd="10" destOrd="0" presId="urn:microsoft.com/office/officeart/2005/8/layout/cycle6"/>
    <dgm:cxn modelId="{73DA5F12-32A5-4D86-80D6-E01EE2AE8063}" type="presParOf" srcId="{0574C7B8-F5B1-4504-9D8E-101131289713}" destId="{D3BBC5F6-C300-4DDA-9669-7769A270CEA1}" srcOrd="11" destOrd="0" presId="urn:microsoft.com/office/officeart/2005/8/layout/cycle6"/>
  </dgm:cxnLst>
  <dgm:bg>
    <a:solidFill>
      <a:schemeClr val="accent3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315968" y="336804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18288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Modules</a:t>
          </a:r>
        </a:p>
      </dsp:txBody>
      <dsp:txXfrm>
        <a:off x="5084818" y="3799096"/>
        <a:ext cx="1643115" cy="1119088"/>
      </dsp:txXfrm>
    </dsp:sp>
    <dsp:sp modelId="{0AA8F402-CEB7-4205-BD0F-CFECB696591D}">
      <dsp:nvSpPr>
        <dsp:cNvPr id="0" name=""/>
        <dsp:cNvSpPr/>
      </dsp:nvSpPr>
      <dsp:spPr>
        <a:xfrm>
          <a:off x="323849" y="336804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1" kern="1200" dirty="0" smtClean="0"/>
            <a:t>Students</a:t>
          </a:r>
          <a:endParaRPr lang="en-US" sz="1800" b="1" kern="1200" dirty="0"/>
        </a:p>
      </dsp:txBody>
      <dsp:txXfrm>
        <a:off x="358665" y="3799096"/>
        <a:ext cx="1643115" cy="1119088"/>
      </dsp:txXfrm>
    </dsp:sp>
    <dsp:sp modelId="{CBF578CD-0E22-41AF-9C8C-07C1C0680F89}">
      <dsp:nvSpPr>
        <dsp:cNvPr id="0" name=""/>
        <dsp:cNvSpPr/>
      </dsp:nvSpPr>
      <dsp:spPr>
        <a:xfrm>
          <a:off x="4315968" y="0"/>
          <a:ext cx="2446782" cy="15849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33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Faculty</a:t>
          </a:r>
          <a:endParaRPr lang="en-US" sz="2000" b="1" kern="1200" dirty="0"/>
        </a:p>
      </dsp:txBody>
      <dsp:txXfrm>
        <a:off x="5084818" y="34816"/>
        <a:ext cx="1643115" cy="1119088"/>
      </dsp:txXfrm>
    </dsp:sp>
    <dsp:sp modelId="{4943B1BB-743B-48BC-8888-08FEBDED8D9C}">
      <dsp:nvSpPr>
        <dsp:cNvPr id="0" name=""/>
        <dsp:cNvSpPr/>
      </dsp:nvSpPr>
      <dsp:spPr>
        <a:xfrm>
          <a:off x="323849" y="0"/>
          <a:ext cx="2446782" cy="1584960"/>
        </a:xfrm>
        <a:prstGeom prst="roundRect">
          <a:avLst>
            <a:gd name="adj" fmla="val 10000"/>
          </a:avLst>
        </a:prstGeom>
        <a:solidFill>
          <a:schemeClr val="accent5">
            <a:lumMod val="60000"/>
            <a:lumOff val="40000"/>
            <a:alpha val="3500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Librarians</a:t>
          </a:r>
          <a:endParaRPr lang="en-US" sz="2000" b="1" kern="1200" dirty="0"/>
        </a:p>
      </dsp:txBody>
      <dsp:txXfrm>
        <a:off x="358665" y="34816"/>
        <a:ext cx="1643115" cy="1119088"/>
      </dsp:txXfrm>
    </dsp:sp>
    <dsp:sp modelId="{2920A68B-2023-4D10-932C-589BF6B8EEF2}">
      <dsp:nvSpPr>
        <dsp:cNvPr id="0" name=""/>
        <dsp:cNvSpPr/>
      </dsp:nvSpPr>
      <dsp:spPr>
        <a:xfrm>
          <a:off x="1349120" y="28232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>
            <a:solidFill>
              <a:schemeClr val="tx1"/>
            </a:solidFill>
          </a:endParaRPr>
        </a:p>
      </dsp:txBody>
      <dsp:txXfrm>
        <a:off x="1977273" y="910473"/>
        <a:ext cx="1516496" cy="1516496"/>
      </dsp:txXfrm>
    </dsp:sp>
    <dsp:sp modelId="{FAC644F4-C57A-4BB3-A3F1-EEAD098BCD35}">
      <dsp:nvSpPr>
        <dsp:cNvPr id="0" name=""/>
        <dsp:cNvSpPr/>
      </dsp:nvSpPr>
      <dsp:spPr>
        <a:xfrm rot="5400000">
          <a:off x="3590095" y="282320"/>
          <a:ext cx="2150117" cy="2144649"/>
        </a:xfrm>
        <a:prstGeom prst="pieWedg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3592829" y="909341"/>
        <a:ext cx="1516496" cy="1520362"/>
      </dsp:txXfrm>
    </dsp:sp>
    <dsp:sp modelId="{B4F2A701-C4AB-475C-94CA-FB9E32074A29}">
      <dsp:nvSpPr>
        <dsp:cNvPr id="0" name=""/>
        <dsp:cNvSpPr/>
      </dsp:nvSpPr>
      <dsp:spPr>
        <a:xfrm rot="10800000">
          <a:off x="3592830" y="2526030"/>
          <a:ext cx="2144649" cy="2144649"/>
        </a:xfrm>
        <a:prstGeom prst="pieWedge">
          <a:avLst/>
        </a:prstGeom>
        <a:blipFill dpi="0"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chemeClr val="tx1"/>
            </a:solidFill>
          </a:endParaRPr>
        </a:p>
      </dsp:txBody>
      <dsp:txXfrm rot="10800000">
        <a:off x="3592830" y="2526030"/>
        <a:ext cx="1516496" cy="1516496"/>
      </dsp:txXfrm>
    </dsp:sp>
    <dsp:sp modelId="{1E3AA455-7A5E-4AF6-8596-EB5979884082}">
      <dsp:nvSpPr>
        <dsp:cNvPr id="0" name=""/>
        <dsp:cNvSpPr/>
      </dsp:nvSpPr>
      <dsp:spPr>
        <a:xfrm rot="16200000">
          <a:off x="1349120" y="252603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1977273" y="2526030"/>
        <a:ext cx="1516496" cy="1516496"/>
      </dsp:txXfrm>
    </dsp:sp>
    <dsp:sp modelId="{88F4F796-7E37-4DD3-ADBF-2CED026FD4A3}">
      <dsp:nvSpPr>
        <dsp:cNvPr id="0" name=""/>
        <dsp:cNvSpPr/>
      </dsp:nvSpPr>
      <dsp:spPr>
        <a:xfrm>
          <a:off x="3173063" y="203073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173063" y="227838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315968" y="336804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18288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Modules</a:t>
          </a:r>
        </a:p>
      </dsp:txBody>
      <dsp:txXfrm>
        <a:off x="5084818" y="3799096"/>
        <a:ext cx="1643115" cy="1119088"/>
      </dsp:txXfrm>
    </dsp:sp>
    <dsp:sp modelId="{0AA8F402-CEB7-4205-BD0F-CFECB696591D}">
      <dsp:nvSpPr>
        <dsp:cNvPr id="0" name=""/>
        <dsp:cNvSpPr/>
      </dsp:nvSpPr>
      <dsp:spPr>
        <a:xfrm>
          <a:off x="323849" y="3368040"/>
          <a:ext cx="2446782" cy="1584960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  <a:alpha val="3400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1" kern="1200" dirty="0" smtClean="0"/>
            <a:t>Students</a:t>
          </a:r>
          <a:endParaRPr lang="en-US" sz="1800" b="1" kern="1200" dirty="0"/>
        </a:p>
      </dsp:txBody>
      <dsp:txXfrm>
        <a:off x="358665" y="3799096"/>
        <a:ext cx="1643115" cy="1119088"/>
      </dsp:txXfrm>
    </dsp:sp>
    <dsp:sp modelId="{CBF578CD-0E22-41AF-9C8C-07C1C0680F89}">
      <dsp:nvSpPr>
        <dsp:cNvPr id="0" name=""/>
        <dsp:cNvSpPr/>
      </dsp:nvSpPr>
      <dsp:spPr>
        <a:xfrm>
          <a:off x="4315968" y="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Faculty</a:t>
          </a:r>
          <a:endParaRPr lang="en-US" sz="2000" b="1" kern="1200" dirty="0"/>
        </a:p>
      </dsp:txBody>
      <dsp:txXfrm>
        <a:off x="5084818" y="34816"/>
        <a:ext cx="1643115" cy="1119088"/>
      </dsp:txXfrm>
    </dsp:sp>
    <dsp:sp modelId="{4943B1BB-743B-48BC-8888-08FEBDED8D9C}">
      <dsp:nvSpPr>
        <dsp:cNvPr id="0" name=""/>
        <dsp:cNvSpPr/>
      </dsp:nvSpPr>
      <dsp:spPr>
        <a:xfrm>
          <a:off x="323849" y="0"/>
          <a:ext cx="2446782" cy="158496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Librarians</a:t>
          </a:r>
          <a:endParaRPr lang="en-US" sz="2000" b="1" kern="1200" dirty="0"/>
        </a:p>
      </dsp:txBody>
      <dsp:txXfrm>
        <a:off x="358665" y="34816"/>
        <a:ext cx="1643115" cy="1119088"/>
      </dsp:txXfrm>
    </dsp:sp>
    <dsp:sp modelId="{2920A68B-2023-4D10-932C-589BF6B8EEF2}">
      <dsp:nvSpPr>
        <dsp:cNvPr id="0" name=""/>
        <dsp:cNvSpPr/>
      </dsp:nvSpPr>
      <dsp:spPr>
        <a:xfrm>
          <a:off x="1349120" y="28232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>
            <a:solidFill>
              <a:schemeClr val="tx1"/>
            </a:solidFill>
          </a:endParaRPr>
        </a:p>
      </dsp:txBody>
      <dsp:txXfrm>
        <a:off x="1977273" y="910473"/>
        <a:ext cx="1516496" cy="1516496"/>
      </dsp:txXfrm>
    </dsp:sp>
    <dsp:sp modelId="{FAC644F4-C57A-4BB3-A3F1-EEAD098BCD35}">
      <dsp:nvSpPr>
        <dsp:cNvPr id="0" name=""/>
        <dsp:cNvSpPr/>
      </dsp:nvSpPr>
      <dsp:spPr>
        <a:xfrm rot="5400000">
          <a:off x="3590095" y="282320"/>
          <a:ext cx="2150117" cy="2144649"/>
        </a:xfrm>
        <a:prstGeom prst="pieWedge">
          <a:avLst/>
        </a:prstGeom>
        <a:blipFill rotWithShape="0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3592829" y="909341"/>
        <a:ext cx="1516496" cy="1520362"/>
      </dsp:txXfrm>
    </dsp:sp>
    <dsp:sp modelId="{B4F2A701-C4AB-475C-94CA-FB9E32074A29}">
      <dsp:nvSpPr>
        <dsp:cNvPr id="0" name=""/>
        <dsp:cNvSpPr/>
      </dsp:nvSpPr>
      <dsp:spPr>
        <a:xfrm rot="10800000">
          <a:off x="3592830" y="2526030"/>
          <a:ext cx="2144649" cy="2144649"/>
        </a:xfrm>
        <a:prstGeom prst="pieWedge">
          <a:avLst/>
        </a:prstGeom>
        <a:blipFill dpi="0"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chemeClr val="tx1"/>
            </a:solidFill>
          </a:endParaRPr>
        </a:p>
      </dsp:txBody>
      <dsp:txXfrm rot="10800000">
        <a:off x="3592830" y="2526030"/>
        <a:ext cx="1516496" cy="1516496"/>
      </dsp:txXfrm>
    </dsp:sp>
    <dsp:sp modelId="{1E3AA455-7A5E-4AF6-8596-EB5979884082}">
      <dsp:nvSpPr>
        <dsp:cNvPr id="0" name=""/>
        <dsp:cNvSpPr/>
      </dsp:nvSpPr>
      <dsp:spPr>
        <a:xfrm rot="16200000">
          <a:off x="1349120" y="252603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1977273" y="2526030"/>
        <a:ext cx="1516496" cy="1516496"/>
      </dsp:txXfrm>
    </dsp:sp>
    <dsp:sp modelId="{88F4F796-7E37-4DD3-ADBF-2CED026FD4A3}">
      <dsp:nvSpPr>
        <dsp:cNvPr id="0" name=""/>
        <dsp:cNvSpPr/>
      </dsp:nvSpPr>
      <dsp:spPr>
        <a:xfrm>
          <a:off x="3173063" y="203073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173063" y="227838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315968" y="3368040"/>
          <a:ext cx="2446782" cy="1584960"/>
        </a:xfrm>
        <a:prstGeom prst="roundRect">
          <a:avLst>
            <a:gd name="adj" fmla="val 10000"/>
          </a:avLst>
        </a:prstGeom>
        <a:solidFill>
          <a:schemeClr val="accent2">
            <a:alpha val="34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18288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Modules</a:t>
          </a:r>
        </a:p>
      </dsp:txBody>
      <dsp:txXfrm>
        <a:off x="5084818" y="3799096"/>
        <a:ext cx="1643115" cy="1119088"/>
      </dsp:txXfrm>
    </dsp:sp>
    <dsp:sp modelId="{0AA8F402-CEB7-4205-BD0F-CFECB696591D}">
      <dsp:nvSpPr>
        <dsp:cNvPr id="0" name=""/>
        <dsp:cNvSpPr/>
      </dsp:nvSpPr>
      <dsp:spPr>
        <a:xfrm>
          <a:off x="323849" y="336804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1" kern="1200" dirty="0" smtClean="0"/>
            <a:t>Students</a:t>
          </a:r>
          <a:endParaRPr lang="en-US" sz="1800" b="1" kern="1200" dirty="0"/>
        </a:p>
      </dsp:txBody>
      <dsp:txXfrm>
        <a:off x="358665" y="3799096"/>
        <a:ext cx="1643115" cy="1119088"/>
      </dsp:txXfrm>
    </dsp:sp>
    <dsp:sp modelId="{CBF578CD-0E22-41AF-9C8C-07C1C0680F89}">
      <dsp:nvSpPr>
        <dsp:cNvPr id="0" name=""/>
        <dsp:cNvSpPr/>
      </dsp:nvSpPr>
      <dsp:spPr>
        <a:xfrm>
          <a:off x="4315968" y="0"/>
          <a:ext cx="2446782" cy="15849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34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Faculty</a:t>
          </a:r>
          <a:endParaRPr lang="en-US" sz="2000" b="1" kern="1200" dirty="0"/>
        </a:p>
      </dsp:txBody>
      <dsp:txXfrm>
        <a:off x="5084818" y="34816"/>
        <a:ext cx="1643115" cy="1119088"/>
      </dsp:txXfrm>
    </dsp:sp>
    <dsp:sp modelId="{4943B1BB-743B-48BC-8888-08FEBDED8D9C}">
      <dsp:nvSpPr>
        <dsp:cNvPr id="0" name=""/>
        <dsp:cNvSpPr/>
      </dsp:nvSpPr>
      <dsp:spPr>
        <a:xfrm>
          <a:off x="323849" y="0"/>
          <a:ext cx="2446782" cy="158496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Librarians</a:t>
          </a:r>
          <a:endParaRPr lang="en-US" sz="2000" b="1" kern="1200" dirty="0"/>
        </a:p>
      </dsp:txBody>
      <dsp:txXfrm>
        <a:off x="358665" y="34816"/>
        <a:ext cx="1643115" cy="1119088"/>
      </dsp:txXfrm>
    </dsp:sp>
    <dsp:sp modelId="{2920A68B-2023-4D10-932C-589BF6B8EEF2}">
      <dsp:nvSpPr>
        <dsp:cNvPr id="0" name=""/>
        <dsp:cNvSpPr/>
      </dsp:nvSpPr>
      <dsp:spPr>
        <a:xfrm>
          <a:off x="1349120" y="28232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>
            <a:solidFill>
              <a:schemeClr val="tx1"/>
            </a:solidFill>
          </a:endParaRPr>
        </a:p>
      </dsp:txBody>
      <dsp:txXfrm>
        <a:off x="1977273" y="910473"/>
        <a:ext cx="1516496" cy="1516496"/>
      </dsp:txXfrm>
    </dsp:sp>
    <dsp:sp modelId="{FAC644F4-C57A-4BB3-A3F1-EEAD098BCD35}">
      <dsp:nvSpPr>
        <dsp:cNvPr id="0" name=""/>
        <dsp:cNvSpPr/>
      </dsp:nvSpPr>
      <dsp:spPr>
        <a:xfrm rot="5400000">
          <a:off x="3590095" y="282320"/>
          <a:ext cx="2150117" cy="2144649"/>
        </a:xfrm>
        <a:prstGeom prst="pieWedg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3592829" y="909341"/>
        <a:ext cx="1516496" cy="1520362"/>
      </dsp:txXfrm>
    </dsp:sp>
    <dsp:sp modelId="{B4F2A701-C4AB-475C-94CA-FB9E32074A29}">
      <dsp:nvSpPr>
        <dsp:cNvPr id="0" name=""/>
        <dsp:cNvSpPr/>
      </dsp:nvSpPr>
      <dsp:spPr>
        <a:xfrm rot="10800000">
          <a:off x="3592830" y="2526030"/>
          <a:ext cx="2144649" cy="2144649"/>
        </a:xfrm>
        <a:prstGeom prst="pieWedg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chemeClr val="tx1"/>
            </a:solidFill>
          </a:endParaRPr>
        </a:p>
      </dsp:txBody>
      <dsp:txXfrm rot="10800000">
        <a:off x="3592830" y="2526030"/>
        <a:ext cx="1516496" cy="1516496"/>
      </dsp:txXfrm>
    </dsp:sp>
    <dsp:sp modelId="{1E3AA455-7A5E-4AF6-8596-EB5979884082}">
      <dsp:nvSpPr>
        <dsp:cNvPr id="0" name=""/>
        <dsp:cNvSpPr/>
      </dsp:nvSpPr>
      <dsp:spPr>
        <a:xfrm rot="16200000">
          <a:off x="1349120" y="252603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1977273" y="2526030"/>
        <a:ext cx="1516496" cy="1516496"/>
      </dsp:txXfrm>
    </dsp:sp>
    <dsp:sp modelId="{88F4F796-7E37-4DD3-ADBF-2CED026FD4A3}">
      <dsp:nvSpPr>
        <dsp:cNvPr id="0" name=""/>
        <dsp:cNvSpPr/>
      </dsp:nvSpPr>
      <dsp:spPr>
        <a:xfrm>
          <a:off x="3173063" y="203073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173063" y="227838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315968" y="3368040"/>
          <a:ext cx="2446782" cy="1584960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18288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i="0" kern="1200" dirty="0" smtClean="0"/>
            <a:t>Modules</a:t>
          </a:r>
        </a:p>
      </dsp:txBody>
      <dsp:txXfrm>
        <a:off x="5084818" y="3799096"/>
        <a:ext cx="1643115" cy="1119088"/>
      </dsp:txXfrm>
    </dsp:sp>
    <dsp:sp modelId="{0AA8F402-CEB7-4205-BD0F-CFECB696591D}">
      <dsp:nvSpPr>
        <dsp:cNvPr id="0" name=""/>
        <dsp:cNvSpPr/>
      </dsp:nvSpPr>
      <dsp:spPr>
        <a:xfrm>
          <a:off x="323849" y="3368040"/>
          <a:ext cx="2446782" cy="15849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1" kern="1200" dirty="0" smtClean="0"/>
            <a:t>Students</a:t>
          </a:r>
          <a:endParaRPr lang="en-US" sz="1800" b="1" kern="1200" dirty="0"/>
        </a:p>
      </dsp:txBody>
      <dsp:txXfrm>
        <a:off x="358665" y="3799096"/>
        <a:ext cx="1643115" cy="1119088"/>
      </dsp:txXfrm>
    </dsp:sp>
    <dsp:sp modelId="{CBF578CD-0E22-41AF-9C8C-07C1C0680F89}">
      <dsp:nvSpPr>
        <dsp:cNvPr id="0" name=""/>
        <dsp:cNvSpPr/>
      </dsp:nvSpPr>
      <dsp:spPr>
        <a:xfrm>
          <a:off x="4315968" y="0"/>
          <a:ext cx="2446782" cy="1584960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Faculty</a:t>
          </a:r>
          <a:endParaRPr lang="en-US" sz="2000" b="1" kern="1200" dirty="0"/>
        </a:p>
      </dsp:txBody>
      <dsp:txXfrm>
        <a:off x="5084818" y="34816"/>
        <a:ext cx="1643115" cy="1119088"/>
      </dsp:txXfrm>
    </dsp:sp>
    <dsp:sp modelId="{4943B1BB-743B-48BC-8888-08FEBDED8D9C}">
      <dsp:nvSpPr>
        <dsp:cNvPr id="0" name=""/>
        <dsp:cNvSpPr/>
      </dsp:nvSpPr>
      <dsp:spPr>
        <a:xfrm>
          <a:off x="323849" y="0"/>
          <a:ext cx="2446782" cy="1584960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Librarians</a:t>
          </a:r>
          <a:endParaRPr lang="en-US" sz="2000" b="1" kern="1200" dirty="0"/>
        </a:p>
      </dsp:txBody>
      <dsp:txXfrm>
        <a:off x="358665" y="34816"/>
        <a:ext cx="1643115" cy="1119088"/>
      </dsp:txXfrm>
    </dsp:sp>
    <dsp:sp modelId="{2920A68B-2023-4D10-932C-589BF6B8EEF2}">
      <dsp:nvSpPr>
        <dsp:cNvPr id="0" name=""/>
        <dsp:cNvSpPr/>
      </dsp:nvSpPr>
      <dsp:spPr>
        <a:xfrm>
          <a:off x="1349120" y="28232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b="1" kern="1200" dirty="0">
            <a:solidFill>
              <a:schemeClr val="tx1"/>
            </a:solidFill>
          </a:endParaRPr>
        </a:p>
      </dsp:txBody>
      <dsp:txXfrm>
        <a:off x="1977273" y="910473"/>
        <a:ext cx="1516496" cy="1516496"/>
      </dsp:txXfrm>
    </dsp:sp>
    <dsp:sp modelId="{FAC644F4-C57A-4BB3-A3F1-EEAD098BCD35}">
      <dsp:nvSpPr>
        <dsp:cNvPr id="0" name=""/>
        <dsp:cNvSpPr/>
      </dsp:nvSpPr>
      <dsp:spPr>
        <a:xfrm rot="5400000">
          <a:off x="3590095" y="282320"/>
          <a:ext cx="2150117" cy="2144649"/>
        </a:xfrm>
        <a:prstGeom prst="pieWedg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3592829" y="909341"/>
        <a:ext cx="1516496" cy="1520362"/>
      </dsp:txXfrm>
    </dsp:sp>
    <dsp:sp modelId="{B4F2A701-C4AB-475C-94CA-FB9E32074A29}">
      <dsp:nvSpPr>
        <dsp:cNvPr id="0" name=""/>
        <dsp:cNvSpPr/>
      </dsp:nvSpPr>
      <dsp:spPr>
        <a:xfrm rot="10800000">
          <a:off x="3592830" y="2526030"/>
          <a:ext cx="2144649" cy="2144649"/>
        </a:xfrm>
        <a:prstGeom prst="pieWedg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 smtClean="0">
            <a:solidFill>
              <a:schemeClr val="tx1"/>
            </a:solidFill>
          </a:endParaRPr>
        </a:p>
      </dsp:txBody>
      <dsp:txXfrm rot="10800000">
        <a:off x="3592830" y="2526030"/>
        <a:ext cx="1516496" cy="1516496"/>
      </dsp:txXfrm>
    </dsp:sp>
    <dsp:sp modelId="{1E3AA455-7A5E-4AF6-8596-EB5979884082}">
      <dsp:nvSpPr>
        <dsp:cNvPr id="0" name=""/>
        <dsp:cNvSpPr/>
      </dsp:nvSpPr>
      <dsp:spPr>
        <a:xfrm rot="16200000">
          <a:off x="1349120" y="2526030"/>
          <a:ext cx="2144649" cy="2144649"/>
        </a:xfrm>
        <a:prstGeom prst="pieWedge">
          <a:avLst/>
        </a:prstGeom>
        <a:blipFill rotWithShape="0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1977273" y="2526030"/>
        <a:ext cx="1516496" cy="1516496"/>
      </dsp:txXfrm>
    </dsp:sp>
    <dsp:sp modelId="{88F4F796-7E37-4DD3-ADBF-2CED026FD4A3}">
      <dsp:nvSpPr>
        <dsp:cNvPr id="0" name=""/>
        <dsp:cNvSpPr/>
      </dsp:nvSpPr>
      <dsp:spPr>
        <a:xfrm>
          <a:off x="3173063" y="203073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173063" y="2278380"/>
          <a:ext cx="740473" cy="643890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0.28093</cdr:y>
    </cdr:from>
    <cdr:to>
      <cdr:x>0.575</cdr:x>
      <cdr:y>0.39521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572000" y="1498469"/>
          <a:ext cx="685800" cy="60956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13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0.35833</cdr:x>
      <cdr:y>0.86429</cdr:y>
    </cdr:from>
    <cdr:to>
      <cdr:x>0.4</cdr:x>
      <cdr:y>0.95001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276600" y="4610100"/>
          <a:ext cx="381030" cy="4572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2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0.20833</cdr:x>
      <cdr:y>0.82143</cdr:y>
    </cdr:from>
    <cdr:to>
      <cdr:x>0.25833</cdr:x>
      <cdr:y>0.90715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905000" y="4381500"/>
          <a:ext cx="457200" cy="4572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4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0.08334</cdr:x>
      <cdr:y>0.60714</cdr:y>
    </cdr:from>
    <cdr:to>
      <cdr:x>0.15</cdr:x>
      <cdr:y>0.69285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762030" y="3238500"/>
          <a:ext cx="609540" cy="45717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3</a:t>
          </a:r>
          <a:endParaRPr lang="en-US" sz="28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0.54167</cdr:x>
      <cdr:y>0.56522</cdr:y>
    </cdr:from>
    <cdr:to>
      <cdr:x>0.6125</cdr:x>
      <cdr:y>0.66667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953000" y="2971800"/>
          <a:ext cx="647670" cy="53340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12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0.175</cdr:x>
      <cdr:y>0.72464</cdr:y>
    </cdr:from>
    <cdr:to>
      <cdr:x>0.23333</cdr:x>
      <cdr:y>0.82609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600200" y="3810000"/>
          <a:ext cx="533370" cy="5334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4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0.1</cdr:x>
      <cdr:y>0.49275</cdr:y>
    </cdr:from>
    <cdr:to>
      <cdr:x>0.15</cdr:x>
      <cdr:y>0.57971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914400" y="2590800"/>
          <a:ext cx="457200" cy="4572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2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0.15</cdr:x>
      <cdr:y>0.21739</cdr:y>
    </cdr:from>
    <cdr:to>
      <cdr:x>0.21667</cdr:x>
      <cdr:y>0.33333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371600" y="1143000"/>
          <a:ext cx="609630" cy="6095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2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0.29167</cdr:x>
      <cdr:y>0.04348</cdr:y>
    </cdr:from>
    <cdr:to>
      <cdr:x>0.33334</cdr:x>
      <cdr:y>0.15942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2667000" y="228600"/>
          <a:ext cx="381030" cy="6095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4</a:t>
          </a:r>
          <a:endParaRPr lang="en-US" sz="2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22113-CB19-488D-B9BC-1823A6B7C1C9}" type="datetimeFigureOut">
              <a:rPr lang="en-US" smtClean="0"/>
              <a:pPr/>
              <a:t>11/14/2012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F0E60-C79B-4A6D-AEC1-611E6FBAF9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11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Photo: http://www.business2community.com/strategy/how-to-align-sales-and-marketing-0182866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0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0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0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38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6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7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7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Photo: http://ascplcl.wordpress.com/parents-and-educators/information-literacy-resources/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7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24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17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02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55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80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75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18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81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0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Photo:http</a:t>
            </a:r>
            <a:r>
              <a:rPr lang="en-US" dirty="0" smtClean="0"/>
              <a:t>://www.geraldaungst.com/portfolio/collaboration/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218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45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0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0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3F0E60-C79B-4A6D-AEC1-611E6FBAF9D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20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940-4260-460B-9892-C6C9205ED5B4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E26E-D290-4E1D-9DB8-5850D623302A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FDB2-F1CE-44FB-9B8D-9E027EDC6D62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5A2C9-30A1-4FC2-BC3F-FC8627FC71F0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82C66-F9E1-45AD-9699-F3EFFDE0CBD6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1576-B9A8-40C1-A2DF-279A3BA53C15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3498-5A36-4320-8E18-12ED2C3A5529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FB24-C400-408F-9C4A-FEBD636EA454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1FEA6-D319-47EA-ADAA-FCA5DD399476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D5A5-DB7F-488C-9199-9B3D3C74FF7E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E25F-DDA6-41B6-B2AC-7F11110F4991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0"/>
            <a:duotone>
              <a:schemeClr val="bg2">
                <a:shade val="3000"/>
                <a:satMod val="110000"/>
              </a:schemeClr>
              <a:schemeClr val="bg2">
                <a:tint val="60000"/>
                <a:satMod val="425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2432DA0-CC37-4C4B-AE5B-0FFDB0214A12}" type="datetime1">
              <a:rPr lang="en-US" smtClean="0"/>
              <a:pPr/>
              <a:t>11/14/2012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J. Sargeant Reynolds Community College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F58C708F-6F46-495F-A43C-7E3A4E5642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hyperlink" Target="http://www.ala.org/acrl/standards/informationliteracycompetency" TargetMode="Externa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hyperlink" Target="http://www.ala.org/acrl/standards/informationliteracycompetency" TargetMode="Externa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8"/>
          <p:cNvSpPr>
            <a:spLocks/>
          </p:cNvSpPr>
          <p:nvPr/>
        </p:nvSpPr>
        <p:spPr bwMode="auto">
          <a:xfrm>
            <a:off x="248916" y="679773"/>
            <a:ext cx="10046" cy="366117"/>
          </a:xfrm>
          <a:prstGeom prst="rect">
            <a:avLst/>
          </a:prstGeom>
          <a:solidFill>
            <a:srgbClr val="000000"/>
          </a:solidFill>
          <a:ln w="50800" cap="rnd" cmpd="sng">
            <a:noFill/>
            <a:prstDash val="solid"/>
            <a:round/>
            <a:headEnd/>
            <a:tailEnd/>
          </a:ln>
          <a:effectLst/>
        </p:spPr>
        <p:txBody>
          <a:bodyPr lIns="50798" tIns="50798" rIns="50798" bIns="50798" anchor="ctr"/>
          <a:lstStyle/>
          <a:p>
            <a:endParaRPr lang="en-US"/>
          </a:p>
        </p:txBody>
      </p:sp>
      <p:sp>
        <p:nvSpPr>
          <p:cNvPr id="3081" name="Rectangle 9"/>
          <p:cNvSpPr>
            <a:spLocks/>
          </p:cNvSpPr>
          <p:nvPr/>
        </p:nvSpPr>
        <p:spPr bwMode="auto">
          <a:xfrm>
            <a:off x="0" y="1"/>
            <a:ext cx="9144000" cy="1523999"/>
          </a:xfrm>
          <a:prstGeom prst="rect">
            <a:avLst/>
          </a:prstGeom>
          <a:solidFill>
            <a:srgbClr val="990000"/>
          </a:solidFill>
          <a:ln w="50800" cap="rnd" cmpd="sng">
            <a:noFill/>
            <a:prstDash val="solid"/>
            <a:round/>
            <a:headEnd/>
            <a:tailEnd/>
          </a:ln>
          <a:effectLst/>
        </p:spPr>
        <p:txBody>
          <a:bodyPr lIns="50798" tIns="50798" rIns="50798" bIns="50798" anchor="ctr"/>
          <a:lstStyle/>
          <a:p>
            <a:endParaRPr lang="en-US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title"/>
          </p:nvPr>
        </p:nvSpPr>
        <p:spPr>
          <a:xfrm>
            <a:off x="0" y="3124200"/>
            <a:ext cx="9144000" cy="1517377"/>
          </a:xfrm>
          <a:solidFill>
            <a:schemeClr val="tx1">
              <a:alpha val="82000"/>
            </a:schemeClr>
          </a:solidFill>
        </p:spPr>
        <p:txBody>
          <a:bodyPr lIns="88896" tIns="50798" rIns="88896" bIns="50798" anchor="b"/>
          <a:lstStyle/>
          <a:p>
            <a:pPr defTabSz="914145"/>
            <a:r>
              <a:rPr lang="en-US" sz="3200" b="1" dirty="0" smtClean="0">
                <a:solidFill>
                  <a:srgbClr val="00206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Aligning Course Outcomes, Instructional Resources, and Assessment: </a:t>
            </a:r>
            <a:r>
              <a:rPr lang="en-US" sz="3000" b="1" dirty="0" smtClean="0">
                <a:solidFill>
                  <a:srgbClr val="BA120A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/>
            </a:r>
            <a:br>
              <a:rPr lang="en-US" sz="3000" b="1" dirty="0" smtClean="0">
                <a:solidFill>
                  <a:srgbClr val="BA120A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</a:br>
            <a:r>
              <a:rPr lang="en-US" sz="2000" b="1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Cross-Disciplinary Efforts to </a:t>
            </a:r>
            <a:r>
              <a:rPr lang="en-US" sz="2000" dirty="0" smtClean="0">
                <a:solidFill>
                  <a:srgbClr val="C00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Impact and Evaluate Information Literacy 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083" name="Rectangle 11"/>
          <p:cNvSpPr>
            <a:spLocks noGrp="1" noChangeArrowheads="1"/>
          </p:cNvSpPr>
          <p:nvPr>
            <p:ph idx="1"/>
          </p:nvPr>
        </p:nvSpPr>
        <p:spPr>
          <a:xfrm>
            <a:off x="837158" y="227708"/>
            <a:ext cx="7773293" cy="1052587"/>
          </a:xfrm>
        </p:spPr>
        <p:txBody>
          <a:bodyPr lIns="88896" tIns="50798" rIns="88896" bIns="50798" anchor="t">
            <a:normAutofit fontScale="92500" lnSpcReduction="10000"/>
          </a:bodyPr>
          <a:lstStyle/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r>
              <a:rPr lang="en-US" sz="1500" b="1" dirty="0" smtClean="0">
                <a:solidFill>
                  <a:srgbClr val="FFC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J. </a:t>
            </a:r>
            <a:r>
              <a:rPr lang="en-US" sz="1500" b="1" dirty="0" err="1" smtClean="0">
                <a:solidFill>
                  <a:srgbClr val="FFC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Sargeant</a:t>
            </a:r>
            <a:r>
              <a:rPr lang="en-US" sz="1500" b="1" dirty="0" smtClean="0">
                <a:solidFill>
                  <a:srgbClr val="FFC000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 Reynolds Community College, Richmond, Virginia</a:t>
            </a:r>
            <a:endParaRPr lang="en-US" sz="1500" dirty="0" smtClean="0">
              <a:solidFill>
                <a:srgbClr val="FFC000"/>
              </a:solidFill>
              <a:latin typeface="Helvetica" pitchFamily="34" charset="0"/>
              <a:cs typeface="Helvetica" pitchFamily="34" charset="0"/>
              <a:sym typeface="Helvetica" pitchFamily="34" charset="0"/>
            </a:endParaRPr>
          </a:p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r>
              <a:rPr lang="en-US" sz="1200" b="1" dirty="0">
                <a:latin typeface="Helvetica" pitchFamily="34" charset="0"/>
                <a:cs typeface="Helvetica" pitchFamily="34" charset="0"/>
                <a:sym typeface="Helvetica" pitchFamily="34" charset="0"/>
              </a:rPr>
              <a:t>Beth Bensen-Barber, Assistant Professor of English</a:t>
            </a:r>
          </a:p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r>
              <a:rPr lang="en-US" sz="1200" b="1" dirty="0" smtClean="0">
                <a:latin typeface="Helvetica" pitchFamily="34" charset="0"/>
                <a:cs typeface="Helvetica" pitchFamily="34" charset="0"/>
                <a:sym typeface="Helvetica" pitchFamily="34" charset="0"/>
              </a:rPr>
              <a:t>Hong Wu, Coordinator of Information Literacy and Digital Services</a:t>
            </a:r>
            <a:endParaRPr lang="en-US" sz="1500" b="1" dirty="0" smtClean="0">
              <a:latin typeface="Helvetica" pitchFamily="34" charset="0"/>
              <a:cs typeface="Helvetica" pitchFamily="34" charset="0"/>
              <a:sym typeface="Helvetica" pitchFamily="34" charset="0"/>
            </a:endParaRPr>
          </a:p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r>
              <a:rPr lang="en-US" sz="1200" b="1" dirty="0" smtClean="0">
                <a:latin typeface="Helvetica" pitchFamily="34" charset="0"/>
                <a:cs typeface="Helvetica" pitchFamily="34" charset="0"/>
                <a:sym typeface="Helvetica" pitchFamily="34" charset="0"/>
              </a:rPr>
              <a:t>Denise Woetzel, Reference / Information Literacy Librarian</a:t>
            </a:r>
          </a:p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r>
              <a:rPr lang="en-US" sz="1200" b="1" dirty="0" smtClean="0">
                <a:latin typeface="Helvetica" pitchFamily="34" charset="0"/>
                <a:cs typeface="Helvetica" pitchFamily="34" charset="0"/>
                <a:sym typeface="Helvetica" pitchFamily="34" charset="0"/>
              </a:rPr>
              <a:t>Ghazala Hashmi, Coordinator, Quality Enhancement Plan</a:t>
            </a:r>
            <a:endParaRPr lang="en-US" sz="1400" b="1" dirty="0" smtClean="0">
              <a:latin typeface="Helvetica" pitchFamily="34" charset="0"/>
              <a:cs typeface="Helvetica" pitchFamily="34" charset="0"/>
              <a:sym typeface="Helvetica" pitchFamily="34" charset="0"/>
            </a:endParaRPr>
          </a:p>
          <a:p>
            <a:pPr marL="22323" indent="0" algn="r" defTabSz="914145">
              <a:lnSpc>
                <a:spcPct val="80000"/>
              </a:lnSpc>
              <a:spcBef>
                <a:spcPts val="492"/>
              </a:spcBef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667000" y="6400800"/>
            <a:ext cx="3886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084" name="Picture 12" descr="image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5867400"/>
            <a:ext cx="850553" cy="549176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</p:spPr>
      </p:pic>
      <p:pic>
        <p:nvPicPr>
          <p:cNvPr id="3085" name="Picture 13" descr="image3.gi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53400" y="5867400"/>
            <a:ext cx="760140" cy="549176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</p:spPr>
      </p:pic>
      <p:sp>
        <p:nvSpPr>
          <p:cNvPr id="3086" name="Rectangle 14"/>
          <p:cNvSpPr>
            <a:spLocks/>
          </p:cNvSpPr>
          <p:nvPr/>
        </p:nvSpPr>
        <p:spPr bwMode="auto">
          <a:xfrm>
            <a:off x="0" y="5257800"/>
            <a:ext cx="9144000" cy="378395"/>
          </a:xfrm>
          <a:prstGeom prst="rect">
            <a:avLst/>
          </a:prstGeom>
          <a:solidFill>
            <a:srgbClr val="AE470D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88896" tIns="50798" rIns="88896" bIns="50798"/>
          <a:lstStyle/>
          <a:p>
            <a:pPr defTabSz="914145"/>
            <a:r>
              <a:rPr lang="en-US" sz="1050" dirty="0" smtClean="0">
                <a:solidFill>
                  <a:srgbClr val="FFFFFF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 V</a:t>
            </a:r>
            <a:r>
              <a:rPr lang="en-US" sz="1050" b="1" dirty="0" smtClean="0">
                <a:solidFill>
                  <a:srgbClr val="FFFFFF"/>
                </a:solidFill>
                <a:latin typeface="Helvetica" pitchFamily="34" charset="0"/>
                <a:cs typeface="Helvetica" pitchFamily="34" charset="0"/>
                <a:sym typeface="Helvetica" pitchFamily="34" charset="0"/>
              </a:rPr>
              <a:t>irginia Assessment Group Annual Conference                		Richmond, VA		            	November  2012</a:t>
            </a:r>
            <a:endParaRPr lang="en-US" sz="1050" b="1" dirty="0"/>
          </a:p>
        </p:txBody>
      </p:sp>
      <p:sp>
        <p:nvSpPr>
          <p:cNvPr id="3087" name="Rectangle 15"/>
          <p:cNvSpPr>
            <a:spLocks/>
          </p:cNvSpPr>
          <p:nvPr/>
        </p:nvSpPr>
        <p:spPr bwMode="auto">
          <a:xfrm>
            <a:off x="152400" y="5791200"/>
            <a:ext cx="8763372" cy="839391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88896" tIns="50798" rIns="88896" bIns="50798" anchor="b"/>
          <a:lstStyle/>
          <a:p>
            <a:pPr defTabSz="914145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88" name="Rectangle 16"/>
          <p:cNvSpPr>
            <a:spLocks/>
          </p:cNvSpPr>
          <p:nvPr/>
        </p:nvSpPr>
        <p:spPr bwMode="auto">
          <a:xfrm>
            <a:off x="4436939" y="6509742"/>
            <a:ext cx="260077" cy="250031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36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All JSRCC Campuses were Represented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520171"/>
            <a:ext cx="3124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457200" y="0"/>
            <a:ext cx="9829800" cy="14478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Comparison Between Pre- and Post 	Tests (Face-to-Face)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38184"/>
            <a:ext cx="8738160" cy="49388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90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All JSRCC Campuses were Represented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520171"/>
            <a:ext cx="3124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457200" y="0"/>
            <a:ext cx="9829800" cy="14478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Comparison Between Pre- and Post 	Tests ( Distance Learning Section A)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229600" cy="4529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8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All JSRCC Campuses were Represented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520171"/>
            <a:ext cx="3124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457200" y="0"/>
            <a:ext cx="9829800" cy="14478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Comparison Between Pre- and Post 	Tests ( Distance Learning Section B)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828800"/>
            <a:ext cx="8229600" cy="4529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4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sz="32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610260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Successful alignment of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information </a:t>
            </a:r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literacy 	across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the curriculum</a:t>
            </a:r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: Librarians’ Perspective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 cstate="print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6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838200" y="1600200"/>
          <a:ext cx="7391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416675"/>
            <a:ext cx="3505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-219075" y="0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 smtClean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Assessment Charges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971800" y="64166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76400" y="2057400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endParaRPr lang="pl-P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660628"/>
              </p:ext>
            </p:extLst>
          </p:nvPr>
        </p:nvGraphicFramePr>
        <p:xfrm>
          <a:off x="762000" y="2057400"/>
          <a:ext cx="7391400" cy="32765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0200"/>
                <a:gridCol w="1600200"/>
                <a:gridCol w="1508760"/>
                <a:gridCol w="1341120"/>
                <a:gridCol w="1341120"/>
              </a:tblGrid>
              <a:tr h="145626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i="1" u="none" strike="noStrike" dirty="0">
                          <a:effectLst/>
                        </a:rPr>
                        <a:t> </a:t>
                      </a:r>
                      <a:endParaRPr lang="en-US" sz="2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Number tested</a:t>
                      </a:r>
                      <a:endParaRPr lang="en-US" sz="24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Average Score</a:t>
                      </a:r>
                      <a:endParaRPr lang="en-US" sz="24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Median Score</a:t>
                      </a:r>
                      <a:endParaRPr lang="en-US" sz="24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400" b="1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Percent</a:t>
                      </a:r>
                      <a:r>
                        <a:rPr lang="en-US" sz="2400" b="1" u="none" strike="noStrike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 that </a:t>
                      </a:r>
                      <a:r>
                        <a:rPr lang="en-US" sz="2400" b="1" u="none" strike="noStrike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met </a:t>
                      </a:r>
                      <a:r>
                        <a:rPr lang="en-US" sz="24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standard</a:t>
                      </a:r>
                      <a:endParaRPr lang="en-US" sz="24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9101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VCCS</a:t>
                      </a:r>
                      <a:endParaRPr lang="en-US" sz="28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 dirty="0">
                          <a:effectLst/>
                        </a:rPr>
                        <a:t>3,678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 dirty="0">
                          <a:effectLst/>
                        </a:rPr>
                        <a:t>36.4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 dirty="0">
                          <a:effectLst/>
                        </a:rPr>
                        <a:t>37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800" u="none" strike="noStrike" dirty="0">
                          <a:effectLst/>
                        </a:rPr>
                        <a:t>24.40%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9101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b="1" u="none" strike="noStrike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JSRCC</a:t>
                      </a:r>
                      <a:endParaRPr lang="en-US" sz="2800" b="1" i="0" u="none" strike="noStrike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>
                          <a:effectLst/>
                        </a:rPr>
                        <a:t>511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>
                          <a:effectLst/>
                        </a:rPr>
                        <a:t>31.18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800" u="none" strike="noStrike" dirty="0">
                          <a:effectLst/>
                        </a:rPr>
                        <a:t>31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2800" u="none" strike="noStrike" dirty="0">
                          <a:effectLst/>
                        </a:rPr>
                        <a:t>16.05%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itle 3"/>
          <p:cNvSpPr txBox="1">
            <a:spLocks/>
          </p:cNvSpPr>
          <p:nvPr/>
        </p:nvSpPr>
        <p:spPr>
          <a:xfrm>
            <a:off x="-200026" y="0"/>
            <a:ext cx="9572625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3600" dirty="0">
                <a:ln w="6350">
                  <a:noFill/>
                </a:ln>
                <a:solidFill>
                  <a:schemeClr val="tx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Information Literacy Test Results (2003)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79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sz="32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3069622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solidFill>
            <a:schemeClr val="tx1">
              <a:lumMod val="75000"/>
              <a:alpha val="66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Charges</a:t>
            </a:r>
            <a:endParaRPr lang="en-US" sz="1600" b="1" dirty="0">
              <a:solidFill>
                <a:srgbClr val="990000"/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228600" y="-28575"/>
            <a:ext cx="95250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0" sz="4400" b="1" kern="1200" cap="none" baseline="0">
                <a:ln w="6350">
                  <a:noFill/>
                </a:ln>
                <a:solidFill>
                  <a:schemeClr val="lt1"/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Dilemmas</a:t>
            </a:r>
            <a:endParaRPr lang="en-US" dirty="0">
              <a:solidFill>
                <a:prstClr val="white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1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Library’s responsive measures: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461565339"/>
              </p:ext>
            </p:extLst>
          </p:nvPr>
        </p:nvGraphicFramePr>
        <p:xfrm>
          <a:off x="609600" y="1727758"/>
          <a:ext cx="3733800" cy="4673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1716695992"/>
              </p:ext>
            </p:extLst>
          </p:nvPr>
        </p:nvGraphicFramePr>
        <p:xfrm>
          <a:off x="4800600" y="1727759"/>
          <a:ext cx="3733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502842" y="1270559"/>
            <a:ext cx="2516957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5242" y="1404593"/>
            <a:ext cx="221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13"/>
              </a:rPr>
              <a:t>ACRLInformation</a:t>
            </a:r>
            <a:r>
              <a:rPr lang="en-US" dirty="0" smtClean="0">
                <a:hlinkClick r:id="rId13"/>
              </a:rPr>
              <a:t> Literacy Standards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74907" y="5286866"/>
            <a:ext cx="1465671" cy="6096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86201" y="5407000"/>
            <a:ext cx="145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Assessment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19832472">
            <a:off x="3109993" y="2204130"/>
            <a:ext cx="429708" cy="346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432742">
            <a:off x="5764427" y="2184034"/>
            <a:ext cx="383357" cy="3370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163362" y="5407000"/>
            <a:ext cx="493060" cy="289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486400" y="5407000"/>
            <a:ext cx="469719" cy="2899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5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n-US" sz="32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671463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Continuing Issues: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solidFill>
            <a:schemeClr val="tx1">
              <a:lumMod val="8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Guidance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3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Breakthroughs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480187"/>
              </p:ext>
            </p:extLst>
          </p:nvPr>
        </p:nvGraphicFramePr>
        <p:xfrm>
          <a:off x="419100" y="1752600"/>
          <a:ext cx="82296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416675"/>
            <a:ext cx="3124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28600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</a:t>
            </a:r>
            <a:r>
              <a:rPr 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Breakthroughs</a:t>
            </a:r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4343400" y="2362200"/>
            <a:ext cx="304800" cy="3048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6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Information Literacy Defined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3000" y="2404281"/>
            <a:ext cx="7391400" cy="3046988"/>
          </a:xfrm>
          <a:prstGeom prst="rect">
            <a:avLst/>
          </a:prstGeom>
          <a:solidFill>
            <a:schemeClr val="tx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"Information literacy is a set of abilities requiring individuals to recognize when information is needed and have the ability to locate, evaluate, and use effectively the needed information." </a:t>
            </a:r>
            <a:endParaRPr lang="en-US" sz="32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Association 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College &amp; Research Libraries (ACRL)</a:t>
            </a:r>
          </a:p>
        </p:txBody>
      </p:sp>
    </p:spTree>
    <p:extLst>
      <p:ext uri="{BB962C8B-B14F-4D97-AF65-F5344CB8AC3E}">
        <p14:creationId xmlns:p14="http://schemas.microsoft.com/office/powerpoint/2010/main" val="51983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57200" y="1981200"/>
            <a:ext cx="8229600" cy="1447800"/>
          </a:xfrm>
          <a:solidFill>
            <a:schemeClr val="tx1">
              <a:alpha val="52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Alignment of instructional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57200" y="3429000"/>
            <a:ext cx="8153400" cy="1240302"/>
          </a:xfrm>
          <a:solidFill>
            <a:schemeClr val="tx1">
              <a:alpha val="36000"/>
            </a:schemeClr>
          </a:solidFill>
        </p:spPr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</a:rPr>
              <a:t>Melding Library Resources within Composition Courses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4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Modules Adopted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397592042"/>
              </p:ext>
            </p:extLst>
          </p:nvPr>
        </p:nvGraphicFramePr>
        <p:xfrm>
          <a:off x="609600" y="1727758"/>
          <a:ext cx="3733800" cy="4673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554442472"/>
              </p:ext>
            </p:extLst>
          </p:nvPr>
        </p:nvGraphicFramePr>
        <p:xfrm>
          <a:off x="4800600" y="1727759"/>
          <a:ext cx="3733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502842" y="1270559"/>
            <a:ext cx="2516957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55242" y="1404593"/>
            <a:ext cx="2212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13"/>
              </a:rPr>
              <a:t>ACRLInformation</a:t>
            </a:r>
            <a:r>
              <a:rPr lang="en-US" dirty="0" smtClean="0">
                <a:hlinkClick r:id="rId13"/>
              </a:rPr>
              <a:t> Literacy Standards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74907" y="5286866"/>
            <a:ext cx="1465671" cy="6096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86201" y="5407000"/>
            <a:ext cx="145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Assessment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19832472">
            <a:off x="3109993" y="2204130"/>
            <a:ext cx="429708" cy="346562"/>
          </a:xfrm>
          <a:prstGeom prst="lef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432742">
            <a:off x="5764427" y="2184034"/>
            <a:ext cx="383357" cy="3370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163362" y="5407000"/>
            <a:ext cx="493060" cy="289932"/>
          </a:xfrm>
          <a:prstGeom prst="lef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486400" y="5407000"/>
            <a:ext cx="469719" cy="2899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7-Point Star 23"/>
          <p:cNvSpPr/>
          <p:nvPr/>
        </p:nvSpPr>
        <p:spPr>
          <a:xfrm>
            <a:off x="4419600" y="2895600"/>
            <a:ext cx="1981200" cy="1981200"/>
          </a:xfrm>
          <a:prstGeom prst="star7">
            <a:avLst/>
          </a:prstGeom>
          <a:noFill/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33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  <p:bldGraphic spid="27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Responsive Measure 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95600" y="64928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6019800" cy="329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040289"/>
            <a:ext cx="60198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-209550" y="-2857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</a:t>
            </a:r>
            <a:r>
              <a:rPr lang="en-US" sz="3000" dirty="0" smtClean="0">
                <a:solidFill>
                  <a:prstClr val="white"/>
                </a:solidFill>
              </a:rPr>
              <a:t>Research @ Reynolds Libraries Online Modules</a:t>
            </a:r>
            <a:endParaRPr lang="en-US" sz="3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Left Arrow Callout 3"/>
          <p:cNvSpPr/>
          <p:nvPr/>
        </p:nvSpPr>
        <p:spPr>
          <a:xfrm>
            <a:off x="6096000" y="1752600"/>
            <a:ext cx="2895600" cy="4571999"/>
          </a:xfrm>
          <a:prstGeom prst="leftArrowCallou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en-US" sz="1600" dirty="0">
                <a:solidFill>
                  <a:prstClr val="black"/>
                </a:solidFill>
              </a:rPr>
              <a:t>Based on ACRL/SCHEV Competency standards;</a:t>
            </a: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en-US" sz="1600" dirty="0">
                <a:solidFill>
                  <a:prstClr val="black"/>
                </a:solidFill>
              </a:rPr>
              <a:t>Comprehensive yet flexible </a:t>
            </a: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en-US" sz="1600" dirty="0">
                <a:solidFill>
                  <a:prstClr val="black"/>
                </a:solidFill>
              </a:rPr>
              <a:t>Easy to evaluate, update and revise;</a:t>
            </a: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en-US" sz="800" dirty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en-US" sz="1600" dirty="0">
                <a:solidFill>
                  <a:prstClr val="black"/>
                </a:solidFill>
              </a:rPr>
              <a:t>Available for both online/on-campus learners</a:t>
            </a: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endParaRPr lang="en-US" sz="800" dirty="0" smtClean="0">
              <a:solidFill>
                <a:prstClr val="black"/>
              </a:solidFill>
            </a:endParaRPr>
          </a:p>
          <a:p>
            <a:pPr lvl="0">
              <a:spcBef>
                <a:spcPct val="20000"/>
              </a:spcBef>
              <a:buClr>
                <a:prstClr val="white">
                  <a:shade val="95000"/>
                </a:prstClr>
              </a:buClr>
              <a:buSzPct val="65000"/>
            </a:pPr>
            <a:r>
              <a:rPr lang="en-US" sz="1600" dirty="0" smtClean="0">
                <a:solidFill>
                  <a:prstClr val="black"/>
                </a:solidFill>
              </a:rPr>
              <a:t>Easy </a:t>
            </a:r>
            <a:r>
              <a:rPr lang="en-US" sz="1600" dirty="0">
                <a:solidFill>
                  <a:prstClr val="black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943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524415"/>
              </p:ext>
            </p:extLst>
          </p:nvPr>
        </p:nvGraphicFramePr>
        <p:xfrm>
          <a:off x="457200" y="1752600"/>
          <a:ext cx="8229600" cy="470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71775" y="6416675"/>
            <a:ext cx="3400425" cy="365125"/>
          </a:xfrm>
        </p:spPr>
        <p:txBody>
          <a:bodyPr/>
          <a:lstStyle/>
          <a:p>
            <a:r>
              <a:rPr lang="en-US" dirty="0" smtClean="0"/>
              <a:t>J. Sargeant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itle 3"/>
          <p:cNvSpPr txBox="1">
            <a:spLocks noGrp="1"/>
          </p:cNvSpPr>
          <p:nvPr>
            <p:ph type="title"/>
          </p:nvPr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Review, Review, Review</a:t>
            </a:r>
            <a:r>
              <a:rPr lang="en-US" sz="36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&amp; </a:t>
            </a:r>
            <a:r>
              <a:rPr kumimoji="0" lang="en-US" sz="3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Revise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24600" y="2514600"/>
            <a:ext cx="13716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Students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6200" y="1304925"/>
            <a:ext cx="1419225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Librarians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4975" y="2514600"/>
            <a:ext cx="10668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Faculty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1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le 3"/>
          <p:cNvSpPr txBox="1">
            <a:spLocks noGrp="1"/>
          </p:cNvSpPr>
          <p:nvPr>
            <p:ph type="title"/>
          </p:nvPr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Assessment Enhancement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53946360"/>
              </p:ext>
            </p:extLst>
          </p:nvPr>
        </p:nvGraphicFramePr>
        <p:xfrm>
          <a:off x="0" y="1676400"/>
          <a:ext cx="91440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14800" y="487680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800" y="128587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Create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1675" y="3048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98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Revise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2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286000"/>
            <a:ext cx="6400800" cy="914400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Assessment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752600"/>
          </a:xfrm>
          <a:solidFill>
            <a:schemeClr val="tx1"/>
          </a:solidFill>
        </p:spPr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</a:rPr>
              <a:t>Aligning Assessment Activities with Instructional Resources, Course Objectives &amp; Student Learning Outcomes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731770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Assessing the Data Results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227036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Assessing the Data Results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2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2748370" cy="18288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71800" y="64166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-152400" y="0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/>
            <a:r>
              <a:rPr lang="en-US" sz="3200" dirty="0">
                <a:solidFill>
                  <a:schemeClr val="tx1"/>
                </a:solidFill>
              </a:rPr>
              <a:t>Measuring the Value of </a:t>
            </a:r>
            <a:r>
              <a:rPr lang="en-US" sz="3200" dirty="0" smtClean="0">
                <a:solidFill>
                  <a:schemeClr val="tx1"/>
                </a:solidFill>
              </a:rPr>
              <a:t>Information </a:t>
            </a:r>
            <a:r>
              <a:rPr lang="en-US" sz="3200" dirty="0">
                <a:solidFill>
                  <a:schemeClr val="tx1"/>
                </a:solidFill>
              </a:rPr>
              <a:t>Literacy Instruction in ENG112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76400"/>
            <a:ext cx="274837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990033"/>
                </a:solidFill>
              </a:rPr>
              <a:t>Control Group</a:t>
            </a:r>
            <a:endParaRPr lang="en-US" b="1" i="1" dirty="0">
              <a:solidFill>
                <a:srgbClr val="99003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8770" y="362533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990033"/>
                </a:solidFill>
              </a:rPr>
              <a:t>Treatment Group</a:t>
            </a:r>
            <a:endParaRPr lang="en-US" b="1" i="1" dirty="0">
              <a:solidFill>
                <a:srgbClr val="99003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1676400"/>
            <a:ext cx="2438400" cy="48013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Both groups began the semester at comparable levels of competency in terms of their research skills:  Students had basic understanding of research skills but not enough to demonstrate competency in information literacy.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b="1" i="1" dirty="0" smtClean="0">
                <a:solidFill>
                  <a:schemeClr val="bg1"/>
                </a:solidFill>
              </a:rPr>
              <a:t>Conclusion: ENG112 is an appropriate site for information literacy instruction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84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170576"/>
              </p:ext>
            </p:extLst>
          </p:nvPr>
        </p:nvGraphicFramePr>
        <p:xfrm>
          <a:off x="457200" y="1600200"/>
          <a:ext cx="8229600" cy="470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19400" y="6416675"/>
            <a:ext cx="3200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-152400" y="0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/>
            <a:r>
              <a:rPr lang="en-US" sz="3200" dirty="0" smtClean="0">
                <a:solidFill>
                  <a:schemeClr val="tx1"/>
                </a:solidFill>
              </a:rPr>
              <a:t>ENG112 has a </a:t>
            </a:r>
            <a:r>
              <a:rPr lang="en-US" sz="3200" i="1" dirty="0" smtClean="0">
                <a:solidFill>
                  <a:schemeClr val="tx1"/>
                </a:solidFill>
              </a:rPr>
              <a:t>significant impact</a:t>
            </a:r>
            <a:r>
              <a:rPr lang="en-US" sz="3200" dirty="0" smtClean="0">
                <a:solidFill>
                  <a:schemeClr val="tx1"/>
                </a:solidFill>
              </a:rPr>
              <a:t> upon students’ information literacy skills: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3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676400"/>
            <a:ext cx="624840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-152400" y="0"/>
            <a:ext cx="9525000" cy="14478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 defTabSz="573088"/>
            <a:r>
              <a:rPr lang="en-US" sz="3200" dirty="0" smtClean="0">
                <a:solidFill>
                  <a:schemeClr val="tx1"/>
                </a:solidFill>
              </a:rPr>
              <a:t>Average test results demonstrate a </a:t>
            </a:r>
            <a:r>
              <a:rPr lang="en-US" sz="3200" i="1" dirty="0" smtClean="0">
                <a:solidFill>
                  <a:schemeClr val="tx1"/>
                </a:solidFill>
              </a:rPr>
              <a:t>significant </a:t>
            </a:r>
          </a:p>
          <a:p>
            <a:pPr marL="463550" lvl="0" algn="l" defTabSz="573088"/>
            <a:r>
              <a:rPr lang="en-US" sz="3200" i="1" dirty="0" smtClean="0">
                <a:solidFill>
                  <a:schemeClr val="tx1"/>
                </a:solidFill>
              </a:rPr>
              <a:t>impact</a:t>
            </a:r>
            <a:r>
              <a:rPr lang="en-US" sz="3200" dirty="0" smtClean="0">
                <a:solidFill>
                  <a:schemeClr val="tx1"/>
                </a:solidFill>
              </a:rPr>
              <a:t> upon students’ information literacy </a:t>
            </a:r>
          </a:p>
          <a:p>
            <a:pPr marL="463550" lvl="0" algn="l"/>
            <a:r>
              <a:rPr lang="en-US" sz="3200" dirty="0" smtClean="0">
                <a:solidFill>
                  <a:schemeClr val="tx1"/>
                </a:solidFill>
              </a:rPr>
              <a:t>skills: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8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1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371600" y="1905000"/>
            <a:ext cx="6400800" cy="1600200"/>
          </a:xfrm>
          <a:solidFill>
            <a:schemeClr val="tx1">
              <a:alpha val="69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Collaborative Overview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295400"/>
          </a:xfrm>
          <a:solidFill>
            <a:schemeClr val="tx1">
              <a:alpha val="57000"/>
            </a:schemeClr>
          </a:solidFill>
        </p:spPr>
        <p:txBody>
          <a:bodyPr/>
          <a:lstStyle/>
          <a:p>
            <a:r>
              <a:rPr lang="en-US" i="1" dirty="0" smtClean="0">
                <a:solidFill>
                  <a:schemeClr val="bg1"/>
                </a:solidFill>
              </a:rPr>
              <a:t>Aligning the Efforts of English Department Faculty &amp; JSRCC Librarians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The most significant impact was observed upon skills development of African American students.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71800" y="64166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05600"/>
            <a:ext cx="6405139" cy="367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-152400" y="-68240"/>
            <a:ext cx="9525000" cy="1592239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/>
            <a:r>
              <a:rPr lang="en-US" sz="3200" dirty="0" smtClean="0">
                <a:solidFill>
                  <a:schemeClr val="tx1"/>
                </a:solidFill>
              </a:rPr>
              <a:t>ENG112 has a </a:t>
            </a:r>
            <a:r>
              <a:rPr lang="en-US" sz="3200" i="1" dirty="0" smtClean="0">
                <a:solidFill>
                  <a:schemeClr val="tx1"/>
                </a:solidFill>
              </a:rPr>
              <a:t>significant and observable impact</a:t>
            </a:r>
            <a:r>
              <a:rPr lang="en-US" sz="3200" dirty="0" smtClean="0">
                <a:solidFill>
                  <a:schemeClr val="tx1"/>
                </a:solidFill>
              </a:rPr>
              <a:t> upon African American students’ information literacy skills: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57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19400" y="6416675"/>
            <a:ext cx="3200400" cy="365125"/>
          </a:xfrm>
        </p:spPr>
        <p:txBody>
          <a:bodyPr/>
          <a:lstStyle/>
          <a:p>
            <a:r>
              <a:rPr lang="en-US" dirty="0" smtClean="0"/>
              <a:t>J. Sargeant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-152400" y="-68240"/>
            <a:ext cx="9525000" cy="1592239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/>
            <a:r>
              <a:rPr lang="en-US" sz="3200" dirty="0" smtClean="0">
                <a:solidFill>
                  <a:schemeClr val="tx1"/>
                </a:solidFill>
              </a:rPr>
              <a:t>Our Good News: Alignment of </a:t>
            </a:r>
            <a:r>
              <a:rPr lang="en-US" sz="3200" b="1" u="sng" dirty="0" smtClean="0">
                <a:solidFill>
                  <a:schemeClr val="tx1"/>
                </a:solidFill>
              </a:rPr>
              <a:t>Course Outcomes </a:t>
            </a:r>
            <a:r>
              <a:rPr lang="en-US" sz="3200" dirty="0" smtClean="0">
                <a:solidFill>
                  <a:schemeClr val="tx1"/>
                </a:solidFill>
              </a:rPr>
              <a:t>with </a:t>
            </a:r>
            <a:r>
              <a:rPr lang="en-US" sz="3200" b="1" u="sng" dirty="0" smtClean="0">
                <a:solidFill>
                  <a:schemeClr val="tx1"/>
                </a:solidFill>
              </a:rPr>
              <a:t>Solid Instructional Resources </a:t>
            </a:r>
            <a:r>
              <a:rPr lang="en-US" sz="3200" dirty="0" smtClean="0">
                <a:solidFill>
                  <a:schemeClr val="tx1"/>
                </a:solidFill>
              </a:rPr>
              <a:t>and </a:t>
            </a:r>
            <a:r>
              <a:rPr lang="en-US" sz="3200" b="1" u="sng" dirty="0" smtClean="0">
                <a:solidFill>
                  <a:schemeClr val="tx1"/>
                </a:solidFill>
              </a:rPr>
              <a:t>Effective Assessment</a:t>
            </a:r>
            <a:r>
              <a:rPr lang="en-US" sz="3200" dirty="0" smtClean="0">
                <a:solidFill>
                  <a:schemeClr val="tx1"/>
                </a:solidFill>
              </a:rPr>
              <a:t> Results in </a:t>
            </a:r>
            <a:r>
              <a:rPr lang="en-US" sz="3200" b="1" u="sng" dirty="0" smtClean="0">
                <a:solidFill>
                  <a:schemeClr val="tx1"/>
                </a:solidFill>
              </a:rPr>
              <a:t>Solid Student Learning</a:t>
            </a:r>
            <a:endParaRPr kumimoji="0" lang="en-US" sz="44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713" y="1697327"/>
            <a:ext cx="3761628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97199" y="-10058400"/>
            <a:ext cx="2748367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344">
            <a:off x="3294654" y="2958437"/>
            <a:ext cx="20002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502" y="2254074"/>
            <a:ext cx="3538016" cy="235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/>
          <p:cNvSpPr/>
          <p:nvPr/>
        </p:nvSpPr>
        <p:spPr>
          <a:xfrm>
            <a:off x="3152784" y="4643571"/>
            <a:ext cx="2057400" cy="762000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9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71800" y="64166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77053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Oval 8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  <p:sp>
        <p:nvSpPr>
          <p:cNvPr id="11" name="Title 3"/>
          <p:cNvSpPr txBox="1">
            <a:spLocks/>
          </p:cNvSpPr>
          <p:nvPr/>
        </p:nvSpPr>
        <p:spPr>
          <a:xfrm>
            <a:off x="-152400" y="-68239"/>
            <a:ext cx="9525000" cy="136364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0" algn="l"/>
            <a:r>
              <a:rPr lang="en-US" sz="3200" dirty="0" smtClean="0">
                <a:solidFill>
                  <a:schemeClr val="tx1"/>
                </a:solidFill>
              </a:rPr>
              <a:t>Mapping new directions, using assessment results as our guide: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2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01428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Successful alignment of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information </a:t>
            </a:r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literacy 	across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the curriculum: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449138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Successful alignment of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information </a:t>
            </a:r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literacy 	across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the curriculum: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21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736359"/>
              </p:ext>
            </p:extLst>
          </p:nvPr>
        </p:nvGraphicFramePr>
        <p:xfrm>
          <a:off x="0" y="1257300"/>
          <a:ext cx="91440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492875"/>
            <a:ext cx="30480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533400" y="0"/>
            <a:ext cx="9906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Participating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ENG112 Sections 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Represented 	Varied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Course Delivery Formats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6800" y="2363226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9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0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245896"/>
              </p:ext>
            </p:extLst>
          </p:nvPr>
        </p:nvGraphicFramePr>
        <p:xfrm>
          <a:off x="0" y="1524000"/>
          <a:ext cx="91440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C00000"/>
                </a:solidFill>
              </a:rPr>
              <a:t>All JSRCC Campuses were Represented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95600" y="6520171"/>
            <a:ext cx="31242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457200" y="0"/>
            <a:ext cx="9829800" cy="14478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prstClr val="white"/>
                </a:solidFill>
              </a:rPr>
              <a:t>	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All JSRCC Campuses 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were Represented</a:t>
            </a:r>
            <a:endParaRPr 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3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50733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Successful alignment of information literacy 	&amp; Faculty Training: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8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391481"/>
              </p:ext>
            </p:extLst>
          </p:nvPr>
        </p:nvGraphicFramePr>
        <p:xfrm>
          <a:off x="762000" y="1371600"/>
          <a:ext cx="70866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416675"/>
            <a:ext cx="3581400" cy="365125"/>
          </a:xfrm>
        </p:spPr>
        <p:txBody>
          <a:bodyPr/>
          <a:lstStyle/>
          <a:p>
            <a:r>
              <a:rPr lang="en-US" dirty="0" smtClean="0"/>
              <a:t>J. </a:t>
            </a:r>
            <a:r>
              <a:rPr lang="en-US" dirty="0" err="1" smtClean="0"/>
              <a:t>Sargeant</a:t>
            </a:r>
            <a:r>
              <a:rPr lang="en-US" dirty="0" smtClean="0"/>
              <a:t> Reynolds Community College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C708F-6F46-495F-A43C-7E3A4E56420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-219075" y="-9525"/>
            <a:ext cx="9525000" cy="12573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Successful </a:t>
            </a:r>
            <a:r>
              <a:rPr lang="en-US" sz="3200" dirty="0" smtClean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alignment of </a:t>
            </a:r>
            <a:r>
              <a:rPr lang="en-US" sz="3200" dirty="0">
                <a:ln w="6350">
                  <a:noFill/>
                </a:ln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information literacy 	&amp; Faculty Training: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52800" y="3124200"/>
            <a:ext cx="1981200" cy="1447800"/>
          </a:xfrm>
          <a:prstGeom prst="ellipse">
            <a:avLst/>
          </a:prstGeom>
          <a:blipFill dpi="0" rotWithShape="1">
            <a:blip r:embed="rId8">
              <a:alphaModFix amt="88000"/>
            </a:blip>
            <a:srcRect/>
            <a:stretch>
              <a:fillRect/>
            </a:stretch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Institutional</a:t>
            </a:r>
          </a:p>
          <a:p>
            <a:pPr algn="ctr"/>
            <a:endParaRPr lang="en-US" sz="1600" b="1" dirty="0">
              <a:solidFill>
                <a:srgbClr val="990000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Alignment</a:t>
            </a:r>
            <a:endParaRPr lang="en-US" sz="1600" b="1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7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D65F62FADFD04FABC5BBB64DBE449C" ma:contentTypeVersion="0" ma:contentTypeDescription="Create a new document." ma:contentTypeScope="" ma:versionID="14eaf680d96517ad604c71fd0e743fd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DF3481-DB76-415B-BC50-8367B178A9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B18BFD3-7789-47B8-9F3A-7D511FE44A0F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72E6A55-5758-4B4A-8248-B8A259F55F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3577</TotalTime>
  <Words>764</Words>
  <Application>Microsoft Office PowerPoint</Application>
  <PresentationFormat>On-screen Show (4:3)</PresentationFormat>
  <Paragraphs>279</Paragraphs>
  <Slides>32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Apex</vt:lpstr>
      <vt:lpstr>Aligning Course Outcomes, Instructional Resources, and Assessment:  Cross-Disciplinary Efforts to Impact and Evaluate Information Literacy </vt:lpstr>
      <vt:lpstr>Information Literacy Defined</vt:lpstr>
      <vt:lpstr>Collaborative Overview</vt:lpstr>
      <vt:lpstr>PowerPoint Presentation</vt:lpstr>
      <vt:lpstr>PowerPoint Presentation</vt:lpstr>
      <vt:lpstr>PowerPoint Presentation</vt:lpstr>
      <vt:lpstr>All JSRCC Campuses were Represented</vt:lpstr>
      <vt:lpstr>PowerPoint Presentation</vt:lpstr>
      <vt:lpstr>PowerPoint Presentation</vt:lpstr>
      <vt:lpstr>All JSRCC Campuses were Represented</vt:lpstr>
      <vt:lpstr>All JSRCC Campuses were Represented</vt:lpstr>
      <vt:lpstr>All JSRCC Campuses were Represented</vt:lpstr>
      <vt:lpstr>PowerPoint Presentation</vt:lpstr>
      <vt:lpstr>PowerPoint Presentation</vt:lpstr>
      <vt:lpstr>PowerPoint Presentation</vt:lpstr>
      <vt:lpstr>PowerPoint Presentation</vt:lpstr>
      <vt:lpstr>Library’s responsive measures:</vt:lpstr>
      <vt:lpstr>PowerPoint Presentation</vt:lpstr>
      <vt:lpstr>Breakthroughs</vt:lpstr>
      <vt:lpstr>Alignment of instructional resources</vt:lpstr>
      <vt:lpstr>Modules Adopted</vt:lpstr>
      <vt:lpstr>Responsive Measure 3</vt:lpstr>
      <vt:lpstr>Review, Review, Review &amp; Revise</vt:lpstr>
      <vt:lpstr>Assessment Enhancement</vt:lpstr>
      <vt:lpstr>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J. Sargeant Reynolds Community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Learning in Information Literacy:</dc:title>
  <dc:creator>Mary D. Woetzel</dc:creator>
  <cp:lastModifiedBy>Hong Wu</cp:lastModifiedBy>
  <cp:revision>348</cp:revision>
  <cp:lastPrinted>2012-09-14T22:48:55Z</cp:lastPrinted>
  <dcterms:created xsi:type="dcterms:W3CDTF">2012-06-20T21:56:31Z</dcterms:created>
  <dcterms:modified xsi:type="dcterms:W3CDTF">2012-11-14T18:45:38Z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0x010100CED65F62FADFD04FABC5BBB64DBE449C</vt:lpwstr>
  </property>
</Properties>
</file>